
<file path=[Content_Types].xml><?xml version="1.0" encoding="utf-8"?>
<Types xmlns="http://schemas.openxmlformats.org/package/2006/content-types">
  <Default Extension="avi" ContentType="video/x-msvideo"/>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4" r:id="rId1"/>
    <p:sldMasterId id="2147483703" r:id="rId2"/>
  </p:sldMasterIdLst>
  <p:notesMasterIdLst>
    <p:notesMasterId r:id="rId42"/>
  </p:notesMasterIdLst>
  <p:handoutMasterIdLst>
    <p:handoutMasterId r:id="rId43"/>
  </p:handoutMasterIdLst>
  <p:sldIdLst>
    <p:sldId id="260" r:id="rId3"/>
    <p:sldId id="591" r:id="rId4"/>
    <p:sldId id="281" r:id="rId5"/>
    <p:sldId id="480" r:id="rId6"/>
    <p:sldId id="538" r:id="rId7"/>
    <p:sldId id="481" r:id="rId8"/>
    <p:sldId id="474" r:id="rId9"/>
    <p:sldId id="508" r:id="rId10"/>
    <p:sldId id="482" r:id="rId11"/>
    <p:sldId id="541" r:id="rId12"/>
    <p:sldId id="497" r:id="rId13"/>
    <p:sldId id="266" r:id="rId14"/>
    <p:sldId id="485" r:id="rId15"/>
    <p:sldId id="268" r:id="rId16"/>
    <p:sldId id="537" r:id="rId17"/>
    <p:sldId id="539" r:id="rId18"/>
    <p:sldId id="271" r:id="rId19"/>
    <p:sldId id="494" r:id="rId20"/>
    <p:sldId id="487" r:id="rId21"/>
    <p:sldId id="516" r:id="rId22"/>
    <p:sldId id="534" r:id="rId23"/>
    <p:sldId id="525" r:id="rId24"/>
    <p:sldId id="535" r:id="rId25"/>
    <p:sldId id="500" r:id="rId26"/>
    <p:sldId id="530" r:id="rId27"/>
    <p:sldId id="527" r:id="rId28"/>
    <p:sldId id="533" r:id="rId29"/>
    <p:sldId id="526" r:id="rId30"/>
    <p:sldId id="532" r:id="rId31"/>
    <p:sldId id="495" r:id="rId32"/>
    <p:sldId id="476" r:id="rId33"/>
    <p:sldId id="277" r:id="rId34"/>
    <p:sldId id="498" r:id="rId35"/>
    <p:sldId id="279" r:id="rId36"/>
    <p:sldId id="519" r:id="rId37"/>
    <p:sldId id="263" r:id="rId38"/>
    <p:sldId id="523" r:id="rId39"/>
    <p:sldId id="479" r:id="rId40"/>
    <p:sldId id="258"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248" userDrawn="1">
          <p15:clr>
            <a:srgbClr val="A4A3A4"/>
          </p15:clr>
        </p15:guide>
        <p15:guide id="4" orient="horz" pos="528" userDrawn="1">
          <p15:clr>
            <a:srgbClr val="A4A3A4"/>
          </p15:clr>
        </p15:guide>
        <p15:guide id="6" orient="horz" pos="3903">
          <p15:clr>
            <a:srgbClr val="A4A3A4"/>
          </p15:clr>
        </p15:guide>
        <p15:guide id="7" pos="7189" userDrawn="1">
          <p15:clr>
            <a:srgbClr val="A4A3A4"/>
          </p15:clr>
        </p15:guide>
        <p15:guide id="8" pos="1025">
          <p15:clr>
            <a:srgbClr val="A4A3A4"/>
          </p15:clr>
        </p15:guide>
        <p15:guide id="9" pos="6697">
          <p15:clr>
            <a:srgbClr val="A4A3A4"/>
          </p15:clr>
        </p15:guide>
        <p15:guide id="10" pos="4212">
          <p15:clr>
            <a:srgbClr val="A4A3A4"/>
          </p15:clr>
        </p15:guide>
        <p15:guide id="11" pos="46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B2CC41-5E41-DEBC-F3BE-8275D1F7F375}" name="Ross Ford" initials="RF" userId="S::ross@enmodedesign.com::59c1f45d-61ba-4fcb-a561-514d65b63a0b" providerId="AD"/>
  <p188:author id="{5D86FE67-C73D-4FE7-AF3C-0A646F491FA2}" name="Gueco, Myra" initials="MG" userId="S::223117935@gehealthcare.com::fd5e7432-4bd3-4c2b-b93e-a8c0b95c372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isniewski, Julie (GE Healthcare)" initials="WJ(H" lastIdx="147" clrIdx="0">
    <p:extLst>
      <p:ext uri="{19B8F6BF-5375-455C-9EA6-DF929625EA0E}">
        <p15:presenceInfo xmlns:p15="http://schemas.microsoft.com/office/powerpoint/2012/main" userId="S::212755338@ge.com::5931801c-cee1-4ae4-a531-92a0cd0b1ece" providerId="AD"/>
      </p:ext>
    </p:extLst>
  </p:cmAuthor>
  <p:cmAuthor id="2" name="Salberg, Howard (GE Healthcare)" initials="HS" lastIdx="1" clrIdx="1">
    <p:extLst>
      <p:ext uri="{19B8F6BF-5375-455C-9EA6-DF929625EA0E}">
        <p15:presenceInfo xmlns:p15="http://schemas.microsoft.com/office/powerpoint/2012/main" userId="Salberg, Howard (GE Healthcare)" providerId="None"/>
      </p:ext>
    </p:extLst>
  </p:cmAuthor>
  <p:cmAuthor id="3" name="Stonaker, Allison (GE Healthcare)" initials="SA(H" lastIdx="3" clrIdx="2">
    <p:extLst>
      <p:ext uri="{19B8F6BF-5375-455C-9EA6-DF929625EA0E}">
        <p15:presenceInfo xmlns:p15="http://schemas.microsoft.com/office/powerpoint/2012/main" userId="S::223052207@ge.com::69d4c5fe-6a4c-42c2-8f78-6c8a162820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5631"/>
    <a:srgbClr val="BEDEFF"/>
    <a:srgbClr val="86BEFB"/>
    <a:srgbClr val="0F85FF"/>
    <a:srgbClr val="E9E9E9"/>
    <a:srgbClr val="DDDDDD"/>
    <a:srgbClr val="9A9A9A"/>
    <a:srgbClr val="D7FFBC"/>
    <a:srgbClr val="AFFF78"/>
    <a:srgbClr val="75D8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7752061-5463-48E6-A297-43E0E91C0267}">
  <a:tblStyle styleId="{B7752061-5463-48E6-A297-43E0E91C0267}" styleName="GE Basic Table">
    <a:wholeTbl>
      <a:tcTxStyle>
        <a:fontRef idx="minor">
          <a:prstClr val="black"/>
        </a:fontRef>
        <a:schemeClr val="dk1"/>
      </a:tcTxStyle>
      <a:tcStyle>
        <a:tcBdr>
          <a:left>
            <a:ln>
              <a:noFill/>
            </a:ln>
          </a:left>
          <a:right>
            <a:ln>
              <a:noFill/>
            </a:ln>
          </a:right>
          <a:top>
            <a:ln>
              <a:noFill/>
            </a:ln>
          </a:top>
          <a:bottom>
            <a:ln w="12700" cmpd="sng">
              <a:solidFill>
                <a:schemeClr val="dk2"/>
              </a:solidFill>
            </a:ln>
          </a:bottom>
          <a:insideH>
            <a:ln w="12700" cmpd="sng">
              <a:solidFill>
                <a:schemeClr val="dk2"/>
              </a:solidFill>
            </a:ln>
          </a:insideH>
          <a:insideV>
            <a:ln w="12700" cmpd="sng">
              <a:solidFill>
                <a:schemeClr val="dk2"/>
              </a:solidFill>
            </a:ln>
          </a:insideV>
        </a:tcBdr>
        <a:fill>
          <a:noFill/>
        </a:fill>
      </a:tcStyle>
    </a:wholeTbl>
    <a:band1H>
      <a:tcStyle>
        <a:tcBdr/>
      </a:tcStyle>
    </a:band1H>
    <a:band2H>
      <a:tcStyle>
        <a:tcBdr/>
      </a:tcStyle>
    </a:band2H>
    <a:band1V>
      <a:tcStyle>
        <a:tcBdr/>
      </a:tcStyle>
    </a:band1V>
    <a:band2V>
      <a:tcStyle>
        <a:tcBdr/>
      </a:tcStyle>
    </a:band2V>
    <a:lastCol>
      <a:tcStyle>
        <a:tcBdr/>
      </a:tcStyle>
    </a:lastCol>
    <a:firstCol>
      <a:tcTxStyle b="on">
        <a:fontRef idx="minor">
          <a:prstClr val="black"/>
        </a:fontRef>
        <a:schemeClr val="dk1"/>
      </a:tcTxStyle>
      <a:tcStyle>
        <a:tcBdr/>
      </a:tcStyle>
    </a:firstCol>
    <a:lastRow>
      <a:tcTxStyle b="on">
        <a:fontRef idx="minor">
          <a:prstClr val="black"/>
        </a:fontRef>
        <a:schemeClr val="dk1"/>
      </a:tcTxStyle>
      <a:tcStyle>
        <a:tcBdr/>
      </a:tcStyle>
    </a:lastRow>
    <a:firstRow>
      <a:tcTxStyle b="on">
        <a:fontRef idx="minor">
          <a:prstClr val="black"/>
        </a:fontRef>
        <a:schemeClr val="lt1"/>
      </a:tcTxStyle>
      <a:tcStyle>
        <a:tcBdr>
          <a:bottom>
            <a:ln w="0" cmpd="sng">
              <a:solidFill>
                <a:schemeClr val="accent3"/>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66" autoAdjust="0"/>
    <p:restoredTop sz="98059" autoAdjust="0"/>
  </p:normalViewPr>
  <p:slideViewPr>
    <p:cSldViewPr snapToGrid="0" showGuides="1">
      <p:cViewPr varScale="1">
        <p:scale>
          <a:sx n="81" d="100"/>
          <a:sy n="81" d="100"/>
        </p:scale>
        <p:origin x="1128" y="62"/>
      </p:cViewPr>
      <p:guideLst>
        <p:guide orient="horz" pos="2160"/>
        <p:guide pos="3840"/>
        <p:guide orient="horz" pos="1248"/>
        <p:guide orient="horz" pos="528"/>
        <p:guide orient="horz" pos="3903"/>
        <p:guide pos="7189"/>
        <p:guide pos="1025"/>
        <p:guide pos="6697"/>
        <p:guide pos="4212"/>
        <p:guide pos="464"/>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7" d="100"/>
          <a:sy n="97" d="100"/>
        </p:scale>
        <p:origin x="179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CBF77B6-06AB-43A3-89A4-8CD1677993D0}" type="datetimeFigureOut">
              <a:rPr lang="en-CA" smtClean="0"/>
              <a:t>2025-09-29</a:t>
            </a:fld>
            <a:endParaRPr lang="en-CA"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2762B2D-468D-4837-8CAA-70AF425658B8}" type="slidenum">
              <a:rPr lang="en-CA" smtClean="0"/>
              <a:t>‹#›</a:t>
            </a:fld>
            <a:endParaRPr lang="en-CA" dirty="0"/>
          </a:p>
        </p:txBody>
      </p:sp>
      <p:pic>
        <p:nvPicPr>
          <p:cNvPr id="1026" name="Picture 2" descr="I:\Dockets\1421 SmallStuff GE PPT\Graphics\GE Grey.e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9312" y="65216"/>
            <a:ext cx="579375" cy="57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0291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6804B0-AD37-4623-8498-3C9AE39E25E5}" type="datetimeFigureOut">
              <a:rPr lang="en-CA" smtClean="0"/>
              <a:t>2025-09-29</a:t>
            </a:fld>
            <a:endParaRPr lang="en-CA"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377687" y="4343400"/>
            <a:ext cx="6102626" cy="411480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CDABC8-FD09-47BC-822A-A981D494E0D7}" type="slidenum">
              <a:rPr lang="en-CA" smtClean="0"/>
              <a:t>‹#›</a:t>
            </a:fld>
            <a:endParaRPr lang="en-CA" dirty="0"/>
          </a:p>
        </p:txBody>
      </p:sp>
      <p:pic>
        <p:nvPicPr>
          <p:cNvPr id="8" name="Picture 2" descr="I:\Dockets\1421 SmallStuff GE PPT\Graphics\GE Grey.e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9312" y="65216"/>
            <a:ext cx="579375" cy="57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857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228600" indent="0" algn="l" defTabSz="914400" rtl="0" eaLnBrk="1" latinLnBrk="0" hangingPunct="1">
      <a:defRPr sz="1200" kern="1200">
        <a:solidFill>
          <a:schemeClr val="tx1"/>
        </a:solidFill>
        <a:latin typeface="+mn-lt"/>
        <a:ea typeface="+mn-ea"/>
        <a:cs typeface="+mn-cs"/>
      </a:defRPr>
    </a:lvl2pPr>
    <a:lvl3pPr marL="457200" indent="0" algn="l" defTabSz="914400" rtl="0" eaLnBrk="1" latinLnBrk="0" hangingPunct="1">
      <a:defRPr sz="1200" kern="1200">
        <a:solidFill>
          <a:schemeClr val="tx1"/>
        </a:solidFill>
        <a:latin typeface="+mn-lt"/>
        <a:ea typeface="+mn-ea"/>
        <a:cs typeface="+mn-cs"/>
      </a:defRPr>
    </a:lvl3pPr>
    <a:lvl4pPr marL="685800" indent="0" algn="l" defTabSz="914400" rtl="0" eaLnBrk="1" latinLnBrk="0" hangingPunct="1">
      <a:defRPr sz="1200" kern="1200">
        <a:solidFill>
          <a:schemeClr val="tx1"/>
        </a:solidFill>
        <a:latin typeface="+mn-lt"/>
        <a:ea typeface="+mn-ea"/>
        <a:cs typeface="+mn-cs"/>
      </a:defRPr>
    </a:lvl4pPr>
    <a:lvl5pPr marL="914400" indent="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lgn="l"/>
            <a:r>
              <a:rPr lang="en-US" sz="1400" b="0" i="1" u="none" strike="noStrike" baseline="0" dirty="0">
                <a:latin typeface="+mj-lt"/>
              </a:rPr>
              <a:t>[Note: this EdGE deck is geared to prospects who don’t use UEAs, low volume Optison users, and prospects who use competitor products. It is not geared for high volume users of Optison.]</a:t>
            </a:r>
          </a:p>
          <a:p>
            <a:pPr algn="l"/>
            <a:endParaRPr lang="en-US" sz="1400" b="0" i="1" u="none" strike="noStrike" baseline="0" dirty="0">
              <a:latin typeface="+mj-lt"/>
            </a:endParaRPr>
          </a:p>
          <a:p>
            <a:pPr algn="l"/>
            <a:r>
              <a:rPr lang="en-US" sz="1400" b="0" i="1" u="none" strike="noStrike" baseline="0" dirty="0">
                <a:latin typeface="+mj-lt"/>
              </a:rPr>
              <a:t>[Note: Be sure to distribute the PI to attendees before beginning presentation.]</a:t>
            </a:r>
          </a:p>
          <a:p>
            <a:pPr algn="l"/>
            <a:endParaRPr lang="en-US" sz="1400" b="0" i="0" u="none" strike="noStrike" baseline="0" dirty="0">
              <a:latin typeface="+mj-lt"/>
            </a:endParaRPr>
          </a:p>
          <a:p>
            <a:pPr algn="l"/>
            <a:r>
              <a:rPr lang="en-US" sz="1400" b="0" i="0" u="none" strike="noStrike" baseline="0" dirty="0">
                <a:latin typeface="+mj-lt"/>
              </a:rPr>
              <a:t>Today I would like to talk with you about Optison, an ultrasound enhancing agent for echocardiography. </a:t>
            </a:r>
          </a:p>
          <a:p>
            <a:pPr algn="l"/>
            <a:endParaRPr lang="en-US" sz="1400" b="0" i="0" u="none" strike="noStrike" baseline="0" dirty="0">
              <a:latin typeface="+mj-lt"/>
            </a:endParaRPr>
          </a:p>
          <a:p>
            <a:pPr algn="l"/>
            <a:r>
              <a:rPr lang="en-US" sz="1400" b="0" i="0" u="none" strike="noStrike" baseline="0" dirty="0">
                <a:latin typeface="+mj-lt"/>
              </a:rPr>
              <a:t>By now you should have received an electronic or print copy of the Optison prescribing information.</a:t>
            </a:r>
            <a:endParaRPr lang="en-US" sz="1050" dirty="0">
              <a:latin typeface="+mj-lt"/>
            </a:endParaRPr>
          </a:p>
        </p:txBody>
      </p:sp>
      <p:sp>
        <p:nvSpPr>
          <p:cNvPr id="4" name="Slide Number Placeholder 3"/>
          <p:cNvSpPr>
            <a:spLocks noGrp="1"/>
          </p:cNvSpPr>
          <p:nvPr>
            <p:ph type="sldNum" sz="quarter" idx="5"/>
          </p:nvPr>
        </p:nvSpPr>
        <p:spPr/>
        <p:txBody>
          <a:bodyPr/>
          <a:lstStyle/>
          <a:p>
            <a:fld id="{80CDABC8-FD09-47BC-822A-A981D494E0D7}" type="slidenum">
              <a:rPr lang="en-CA" smtClean="0"/>
              <a:t>1</a:t>
            </a:fld>
            <a:endParaRPr lang="en-CA" dirty="0"/>
          </a:p>
        </p:txBody>
      </p:sp>
    </p:spTree>
    <p:extLst>
      <p:ext uri="{BB962C8B-B14F-4D97-AF65-F5344CB8AC3E}">
        <p14:creationId xmlns:p14="http://schemas.microsoft.com/office/powerpoint/2010/main" val="3541012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lgn="l"/>
            <a:r>
              <a:rPr lang="en-US" sz="1400" b="0" i="0" u="none" strike="noStrike" baseline="0" dirty="0">
                <a:latin typeface="+mj-lt"/>
              </a:rPr>
              <a:t>How do microbubbles function? </a:t>
            </a:r>
          </a:p>
          <a:p>
            <a:pPr algn="l"/>
            <a:endParaRPr lang="en-US" sz="1400" b="0" i="0" u="none" strike="noStrike" baseline="0" dirty="0">
              <a:latin typeface="+mj-lt"/>
            </a:endParaRPr>
          </a:p>
          <a:p>
            <a:r>
              <a:rPr lang="en-US" sz="1400" dirty="0">
                <a:latin typeface="+mj-lt"/>
              </a:rPr>
              <a:t>These videos show the acoustic response of microbubbles exposed to different ultrasound frequencies. </a:t>
            </a:r>
            <a:endParaRPr lang="en-US" sz="1400" b="0" i="0" u="none" strike="noStrike" baseline="0" dirty="0">
              <a:latin typeface="+mj-lt"/>
            </a:endParaRPr>
          </a:p>
          <a:p>
            <a:pPr algn="l"/>
            <a:endParaRPr lang="en-US" sz="1400" b="0" i="0" u="none" strike="noStrike" baseline="0" dirty="0">
              <a:latin typeface="+mj-lt"/>
            </a:endParaRPr>
          </a:p>
          <a:p>
            <a:r>
              <a:rPr lang="en-US" sz="1400" dirty="0">
                <a:latin typeface="+mj-lt"/>
              </a:rPr>
              <a:t>At low frequency as you can see on the left, the microbubble only slightly vibrates, and it doesn't vibrate enough to create an adequate contrast image.</a:t>
            </a:r>
          </a:p>
          <a:p>
            <a:endParaRPr lang="en-US" sz="1400" dirty="0">
              <a:latin typeface="+mj-lt"/>
            </a:endParaRPr>
          </a:p>
          <a:p>
            <a:r>
              <a:rPr lang="en-US" sz="1400" dirty="0">
                <a:latin typeface="+mj-lt"/>
              </a:rPr>
              <a:t>At a moderate frequency, the middle video, the microbubble actively resonates where optimal contrast enhancement occurs.</a:t>
            </a:r>
          </a:p>
          <a:p>
            <a:endParaRPr lang="en-US" sz="1400" dirty="0">
              <a:latin typeface="+mj-lt"/>
            </a:endParaRPr>
          </a:p>
          <a:p>
            <a:r>
              <a:rPr lang="en-US" sz="1400" dirty="0">
                <a:latin typeface="+mj-lt"/>
              </a:rPr>
              <a:t>On the right you can see that high frequency ultrasound causes microbubble destruction, so it's not possible to maintain a consistent level of opacification and can cause artifacts.</a:t>
            </a:r>
          </a:p>
          <a:p>
            <a:pPr algn="l"/>
            <a:endParaRPr lang="en-US" sz="1400" b="0" i="0" u="none" strike="noStrike" baseline="0" dirty="0">
              <a:latin typeface="+mj-lt"/>
            </a:endParaRPr>
          </a:p>
          <a:p>
            <a:r>
              <a:rPr lang="en-US" sz="1400" dirty="0">
                <a:latin typeface="+mj-lt"/>
              </a:rPr>
              <a:t>Multiple factors affect microbubble vibrational response: </a:t>
            </a:r>
          </a:p>
          <a:p>
            <a:r>
              <a:rPr lang="en-US" sz="1400" dirty="0">
                <a:latin typeface="+mj-lt"/>
              </a:rPr>
              <a:t>-applied pressure</a:t>
            </a:r>
          </a:p>
          <a:p>
            <a:r>
              <a:rPr lang="en-US" sz="1400" dirty="0">
                <a:latin typeface="+mj-lt"/>
              </a:rPr>
              <a:t>-ultrasound frequency</a:t>
            </a:r>
          </a:p>
          <a:p>
            <a:r>
              <a:rPr lang="en-US" sz="1400" dirty="0">
                <a:latin typeface="+mj-lt"/>
              </a:rPr>
              <a:t>-microbubble size</a:t>
            </a:r>
          </a:p>
          <a:p>
            <a:r>
              <a:rPr lang="en-US" sz="1400" dirty="0">
                <a:latin typeface="+mj-lt"/>
              </a:rPr>
              <a:t>-microbubble shell properties</a:t>
            </a:r>
          </a:p>
          <a:p>
            <a:r>
              <a:rPr lang="en-US" sz="1400" dirty="0">
                <a:latin typeface="+mj-lt"/>
              </a:rPr>
              <a:t>-dose of UEA injection</a:t>
            </a:r>
          </a:p>
        </p:txBody>
      </p:sp>
      <p:sp>
        <p:nvSpPr>
          <p:cNvPr id="4" name="Slide Number Placeholder 3"/>
          <p:cNvSpPr>
            <a:spLocks noGrp="1"/>
          </p:cNvSpPr>
          <p:nvPr>
            <p:ph type="sldNum" sz="quarter" idx="5"/>
          </p:nvPr>
        </p:nvSpPr>
        <p:spPr/>
        <p:txBody>
          <a:bodyPr/>
          <a:lstStyle/>
          <a:p>
            <a:fld id="{80CDABC8-FD09-47BC-822A-A981D494E0D7}" type="slidenum">
              <a:rPr lang="en-CA" smtClean="0"/>
              <a:t>10</a:t>
            </a:fld>
            <a:endParaRPr lang="en-CA" dirty="0"/>
          </a:p>
        </p:txBody>
      </p:sp>
    </p:spTree>
    <p:extLst>
      <p:ext uri="{BB962C8B-B14F-4D97-AF65-F5344CB8AC3E}">
        <p14:creationId xmlns:p14="http://schemas.microsoft.com/office/powerpoint/2010/main" val="1596635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lgn="l"/>
            <a:r>
              <a:rPr lang="en-US" sz="1400" b="0" i="0" u="none" strike="noStrike" baseline="0" dirty="0">
                <a:latin typeface="+mj-lt"/>
              </a:rPr>
              <a:t>The Optison microspheres create an echogenic contrast effect in the blood. </a:t>
            </a:r>
          </a:p>
          <a:p>
            <a:pPr algn="l"/>
            <a:endParaRPr lang="en-US" sz="1400" b="0" i="0" u="none" strike="noStrike" baseline="0" dirty="0">
              <a:latin typeface="+mj-lt"/>
            </a:endParaRPr>
          </a:p>
          <a:p>
            <a:pPr algn="l"/>
            <a:r>
              <a:rPr lang="en-US" sz="1400" b="0" i="0" u="none" strike="noStrike" baseline="0" dirty="0">
                <a:latin typeface="+mj-lt"/>
              </a:rPr>
              <a:t>The acoustic impedance of Optison microspheres is much lower than that of blood, so the impinging ultrasound waves are scattered and reflected at the microsphere-blood interface. </a:t>
            </a:r>
          </a:p>
          <a:p>
            <a:pPr algn="l"/>
            <a:endParaRPr lang="en-US" sz="1400" b="0" i="0" u="none" strike="noStrike" baseline="0" dirty="0">
              <a:latin typeface="+mj-lt"/>
            </a:endParaRPr>
          </a:p>
          <a:p>
            <a:pPr algn="l"/>
            <a:r>
              <a:rPr lang="en-US" sz="1400" b="0" i="0" u="none" strike="noStrike" baseline="0" dirty="0">
                <a:latin typeface="+mj-lt"/>
              </a:rPr>
              <a:t>At the frequencies used in adult echocardiography (2-5 megahertz), the microspheres resonate which further increases the extent of the ultrasound scattering and reflection.</a:t>
            </a:r>
          </a:p>
        </p:txBody>
      </p:sp>
      <p:sp>
        <p:nvSpPr>
          <p:cNvPr id="4" name="Slide Number Placeholder 3"/>
          <p:cNvSpPr>
            <a:spLocks noGrp="1"/>
          </p:cNvSpPr>
          <p:nvPr>
            <p:ph type="sldNum" sz="quarter" idx="5"/>
          </p:nvPr>
        </p:nvSpPr>
        <p:spPr/>
        <p:txBody>
          <a:bodyPr/>
          <a:lstStyle/>
          <a:p>
            <a:fld id="{80CDABC8-FD09-47BC-822A-A981D494E0D7}" type="slidenum">
              <a:rPr lang="en-CA" smtClean="0"/>
              <a:t>11</a:t>
            </a:fld>
            <a:endParaRPr lang="en-CA" dirty="0"/>
          </a:p>
        </p:txBody>
      </p:sp>
    </p:spTree>
    <p:extLst>
      <p:ext uri="{BB962C8B-B14F-4D97-AF65-F5344CB8AC3E}">
        <p14:creationId xmlns:p14="http://schemas.microsoft.com/office/powerpoint/2010/main" val="808088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lgn="l"/>
            <a:r>
              <a:rPr lang="en-US" sz="1400" b="0" i="0" u="none" strike="noStrike" baseline="0" dirty="0">
                <a:latin typeface="+mj-lt"/>
              </a:rPr>
              <a:t>This set of images shows how clearly Optison, used in the bottom image, delineates the endocardial borders of the left ventricle which weren’t clearly visualized in the unenhanced upper image.</a:t>
            </a:r>
          </a:p>
          <a:p>
            <a:pPr algn="l"/>
            <a:endParaRPr lang="en-US" sz="1400" b="0" i="0" u="none" strike="noStrike" baseline="0" dirty="0">
              <a:latin typeface="+mj-lt"/>
            </a:endParaRPr>
          </a:p>
          <a:p>
            <a:pPr algn="l"/>
            <a:r>
              <a:rPr lang="en-US" sz="1400" b="0" i="0" u="none" strike="noStrike" baseline="0" dirty="0">
                <a:latin typeface="+mj-lt"/>
              </a:rPr>
              <a:t>Optison enhancement lasts up to five minutes if you use a 5.0 mL dose. </a:t>
            </a:r>
          </a:p>
          <a:p>
            <a:pPr algn="l"/>
            <a:endParaRPr lang="en-US" sz="1400" b="0" i="0" u="none" strike="noStrike" baseline="0" dirty="0">
              <a:latin typeface="+mj-lt"/>
            </a:endParaRPr>
          </a:p>
          <a:p>
            <a:pPr algn="l"/>
            <a:r>
              <a:rPr lang="en-US" sz="1400" b="0" i="0" u="none" strike="noStrike" baseline="0" dirty="0">
                <a:latin typeface="+mj-lt"/>
              </a:rPr>
              <a:t>As mentioned earlier, the perflutren is expelled through the lungs within 10 minutes, peaking approximately 30-40 seconds after administration. </a:t>
            </a:r>
          </a:p>
          <a:p>
            <a:pPr algn="l"/>
            <a:endParaRPr lang="en-US" sz="1400" b="0" i="0" u="none" strike="noStrike" baseline="0" dirty="0">
              <a:latin typeface="+mj-lt"/>
            </a:endParaRPr>
          </a:p>
          <a:p>
            <a:pPr algn="l"/>
            <a:r>
              <a:rPr lang="en-US" sz="1400" b="0" i="0" u="none" strike="noStrike" baseline="0" dirty="0">
                <a:latin typeface="+mj-lt"/>
              </a:rPr>
              <a:t>The albumin component is expected to be handled by the normal metabolic routes.</a:t>
            </a:r>
          </a:p>
        </p:txBody>
      </p:sp>
      <p:sp>
        <p:nvSpPr>
          <p:cNvPr id="4" name="Slide Number Placeholder 3"/>
          <p:cNvSpPr>
            <a:spLocks noGrp="1"/>
          </p:cNvSpPr>
          <p:nvPr>
            <p:ph type="sldNum" sz="quarter" idx="5"/>
          </p:nvPr>
        </p:nvSpPr>
        <p:spPr/>
        <p:txBody>
          <a:bodyPr/>
          <a:lstStyle/>
          <a:p>
            <a:fld id="{80CDABC8-FD09-47BC-822A-A981D494E0D7}" type="slidenum">
              <a:rPr lang="en-CA" smtClean="0"/>
              <a:t>12</a:t>
            </a:fld>
            <a:endParaRPr lang="en-CA" dirty="0"/>
          </a:p>
        </p:txBody>
      </p:sp>
    </p:spTree>
    <p:extLst>
      <p:ext uri="{BB962C8B-B14F-4D97-AF65-F5344CB8AC3E}">
        <p14:creationId xmlns:p14="http://schemas.microsoft.com/office/powerpoint/2010/main" val="1252596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400" b="0" i="0" u="none" strike="noStrike" baseline="0" dirty="0">
                <a:latin typeface="+mj-lt"/>
              </a:rPr>
              <a:t>Let’s talk about the safety profile of Optison.</a:t>
            </a:r>
            <a:endParaRPr lang="en-US" sz="1050" dirty="0">
              <a:latin typeface="+mj-lt"/>
            </a:endParaRPr>
          </a:p>
        </p:txBody>
      </p:sp>
      <p:sp>
        <p:nvSpPr>
          <p:cNvPr id="4" name="Slide Number Placeholder 3"/>
          <p:cNvSpPr>
            <a:spLocks noGrp="1"/>
          </p:cNvSpPr>
          <p:nvPr>
            <p:ph type="sldNum" sz="quarter" idx="5"/>
          </p:nvPr>
        </p:nvSpPr>
        <p:spPr/>
        <p:txBody>
          <a:bodyPr/>
          <a:lstStyle/>
          <a:p>
            <a:fld id="{80CDABC8-FD09-47BC-822A-A981D494E0D7}" type="slidenum">
              <a:rPr lang="en-CA" smtClean="0"/>
              <a:t>13</a:t>
            </a:fld>
            <a:endParaRPr lang="en-CA" dirty="0"/>
          </a:p>
        </p:txBody>
      </p:sp>
    </p:spTree>
    <p:extLst>
      <p:ext uri="{BB962C8B-B14F-4D97-AF65-F5344CB8AC3E}">
        <p14:creationId xmlns:p14="http://schemas.microsoft.com/office/powerpoint/2010/main" val="1841283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With over 20 years of clinical use across multiple care settings, Optison has a very well-established safety profile.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The most common adverse events are headache, nausea and/or vomiting, warm sensation or flushing, and dizziness. Back pain is extremely rare using Optison.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Less than 0.5% of patients who received Optison reported that as an adverse event. </a:t>
            </a:r>
            <a:endParaRPr lang="en-US" sz="1400" b="0" i="0" u="none" strike="noStrike" baseline="0" dirty="0">
              <a:latin typeface="+mj-lt"/>
            </a:endParaRPr>
          </a:p>
        </p:txBody>
      </p:sp>
      <p:sp>
        <p:nvSpPr>
          <p:cNvPr id="4" name="Slide Number Placeholder 3"/>
          <p:cNvSpPr>
            <a:spLocks noGrp="1"/>
          </p:cNvSpPr>
          <p:nvPr>
            <p:ph type="sldNum" sz="quarter" idx="5"/>
          </p:nvPr>
        </p:nvSpPr>
        <p:spPr/>
        <p:txBody>
          <a:bodyPr/>
          <a:lstStyle/>
          <a:p>
            <a:fld id="{80CDABC8-FD09-47BC-822A-A981D494E0D7}" type="slidenum">
              <a:rPr lang="en-CA" smtClean="0"/>
              <a:t>14</a:t>
            </a:fld>
            <a:endParaRPr lang="en-CA" dirty="0"/>
          </a:p>
        </p:txBody>
      </p:sp>
    </p:spTree>
    <p:extLst>
      <p:ext uri="{BB962C8B-B14F-4D97-AF65-F5344CB8AC3E}">
        <p14:creationId xmlns:p14="http://schemas.microsoft.com/office/powerpoint/2010/main" val="2791490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Multiple post-marketing clinical trials support Optison’s well-established safety profile.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In a study of over 1,000 patients in routine clinical practice there were no serious adverse events or deaths.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A study of nearly 3,000 critically ill patients showed no increase in mortality in patients administered Optison compared to control patients.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And another study found no clinically important pulmonary hemodynamic effects in patients with normal or elevated baseline pulmonary artery systolic pressure.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You can count on Optison’s well-established safety profile. </a:t>
            </a:r>
            <a:endParaRPr lang="en-US" sz="1400" b="0" i="0" u="none" strike="noStrike" baseline="0" dirty="0">
              <a:latin typeface="+mj-lt"/>
            </a:endParaRPr>
          </a:p>
        </p:txBody>
      </p:sp>
      <p:sp>
        <p:nvSpPr>
          <p:cNvPr id="4" name="Slide Number Placeholder 3"/>
          <p:cNvSpPr>
            <a:spLocks noGrp="1"/>
          </p:cNvSpPr>
          <p:nvPr>
            <p:ph type="sldNum" sz="quarter" idx="5"/>
          </p:nvPr>
        </p:nvSpPr>
        <p:spPr/>
        <p:txBody>
          <a:bodyPr/>
          <a:lstStyle/>
          <a:p>
            <a:fld id="{80CDABC8-FD09-47BC-822A-A981D494E0D7}" type="slidenum">
              <a:rPr lang="en-CA" smtClean="0"/>
              <a:t>15</a:t>
            </a:fld>
            <a:endParaRPr lang="en-CA" dirty="0"/>
          </a:p>
        </p:txBody>
      </p:sp>
    </p:spTree>
    <p:extLst>
      <p:ext uri="{BB962C8B-B14F-4D97-AF65-F5344CB8AC3E}">
        <p14:creationId xmlns:p14="http://schemas.microsoft.com/office/powerpoint/2010/main" val="4088748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Have you heard about polyethylene glycol, or PEG?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It’s used in many different products including some pharmaceuticals, but it may be associated with potentially life-threatening hypersensitivity reactions.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Optison is the only PEG-free UEA available in the US.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Using Optison can help give you and your patients peace of mind, and help improve workflow efficiencies by eliminating additional screening steps because it does not contain PEG.</a:t>
            </a:r>
            <a:endParaRPr lang="en-US" dirty="0"/>
          </a:p>
        </p:txBody>
      </p:sp>
      <p:sp>
        <p:nvSpPr>
          <p:cNvPr id="4" name="Slide Number Placeholder 3"/>
          <p:cNvSpPr>
            <a:spLocks noGrp="1"/>
          </p:cNvSpPr>
          <p:nvPr>
            <p:ph type="sldNum" sz="quarter" idx="5"/>
          </p:nvPr>
        </p:nvSpPr>
        <p:spPr/>
        <p:txBody>
          <a:bodyPr/>
          <a:lstStyle/>
          <a:p>
            <a:fld id="{80CDABC8-FD09-47BC-822A-A981D494E0D7}" type="slidenum">
              <a:rPr lang="en-CA" smtClean="0"/>
              <a:t>16</a:t>
            </a:fld>
            <a:endParaRPr lang="en-CA" dirty="0"/>
          </a:p>
        </p:txBody>
      </p:sp>
    </p:spTree>
    <p:extLst>
      <p:ext uri="{BB962C8B-B14F-4D97-AF65-F5344CB8AC3E}">
        <p14:creationId xmlns:p14="http://schemas.microsoft.com/office/powerpoint/2010/main" val="1197071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lgn="l"/>
            <a:r>
              <a:rPr lang="en-US" sz="1400" b="0" i="0" u="none" strike="noStrike" baseline="0" dirty="0">
                <a:latin typeface="+mj-lt"/>
              </a:rPr>
              <a:t>If you go to the FDA Adverse Event Reporting System online, you can see the adverse events of all agents. </a:t>
            </a:r>
          </a:p>
          <a:p>
            <a:pPr algn="l"/>
            <a:endParaRPr lang="en-US" sz="1400" b="0" i="0" u="none" strike="noStrike" baseline="0" dirty="0">
              <a:latin typeface="+mj-lt"/>
            </a:endParaRPr>
          </a:p>
          <a:p>
            <a:pPr algn="l"/>
            <a:r>
              <a:rPr lang="en-US" sz="1400" b="0" i="0" u="none" strike="noStrike" baseline="0" dirty="0">
                <a:latin typeface="+mj-lt"/>
              </a:rPr>
              <a:t>The database contains adverse event reports but also medication errors as well as product quality complaints—so it includes a very wide range within that category of adverse events. </a:t>
            </a:r>
          </a:p>
          <a:p>
            <a:pPr algn="l"/>
            <a:endParaRPr lang="en-US" sz="1400" b="0" i="0" u="none" strike="noStrike" baseline="0" dirty="0">
              <a:latin typeface="+mj-lt"/>
            </a:endParaRPr>
          </a:p>
          <a:p>
            <a:pPr algn="l"/>
            <a:r>
              <a:rPr lang="en-US" sz="1400" b="0" i="0" u="none" strike="noStrike" baseline="0" dirty="0">
                <a:latin typeface="+mj-lt"/>
              </a:rPr>
              <a:t>But once again in six years, only 41 adverse events were reported in the United States.</a:t>
            </a:r>
          </a:p>
          <a:p>
            <a:pPr algn="l"/>
            <a:endParaRPr lang="en-US" sz="1400" b="0" i="0" u="none" strike="noStrike" baseline="0" dirty="0">
              <a:latin typeface="+mj-lt"/>
            </a:endParaRPr>
          </a:p>
          <a:p>
            <a:pPr algn="l"/>
            <a:r>
              <a:rPr lang="en-US" sz="1400" b="0" i="0" u="none" strike="noStrike" baseline="0" dirty="0">
                <a:latin typeface="+mj-lt"/>
              </a:rPr>
              <a:t>The database does not include adverse events that were not reported to the FDA. </a:t>
            </a:r>
          </a:p>
          <a:p>
            <a:pPr algn="l"/>
            <a:endParaRPr lang="en-US" sz="1400" b="0" i="0" u="none" strike="noStrike" baseline="0" dirty="0">
              <a:latin typeface="+mj-lt"/>
            </a:endParaRPr>
          </a:p>
          <a:p>
            <a:pPr algn="l"/>
            <a:r>
              <a:rPr lang="en-US" sz="1400" b="0" i="0" u="none" strike="noStrike" baseline="0" dirty="0">
                <a:latin typeface="+mj-lt"/>
              </a:rPr>
              <a:t>The actual number of adverse events is unknown, though it’s typically thought that only a fraction of adverse events is reported by consumers and healthcare providers. </a:t>
            </a:r>
          </a:p>
          <a:p>
            <a:pPr algn="l"/>
            <a:endParaRPr lang="en-US" sz="1400" b="0" i="0" u="none" strike="noStrike" baseline="0" dirty="0">
              <a:latin typeface="+mj-lt"/>
            </a:endParaRPr>
          </a:p>
          <a:p>
            <a:pPr algn="l"/>
            <a:r>
              <a:rPr lang="en-US" sz="1400" b="0" i="0" u="none" strike="noStrike" baseline="0" dirty="0">
                <a:latin typeface="+mj-lt"/>
              </a:rPr>
              <a:t>Per the FDA the data cannot be used to calculate the incidence of an adverse event or medication error in the US population, nor are the data by themselves an indicator of the safety profile of the drug.</a:t>
            </a:r>
          </a:p>
        </p:txBody>
      </p:sp>
      <p:sp>
        <p:nvSpPr>
          <p:cNvPr id="4" name="Slide Number Placeholder 3"/>
          <p:cNvSpPr>
            <a:spLocks noGrp="1"/>
          </p:cNvSpPr>
          <p:nvPr>
            <p:ph type="sldNum" sz="quarter" idx="5"/>
          </p:nvPr>
        </p:nvSpPr>
        <p:spPr/>
        <p:txBody>
          <a:bodyPr/>
          <a:lstStyle/>
          <a:p>
            <a:fld id="{80CDABC8-FD09-47BC-822A-A981D494E0D7}" type="slidenum">
              <a:rPr lang="en-CA" smtClean="0"/>
              <a:t>17</a:t>
            </a:fld>
            <a:endParaRPr lang="en-CA" dirty="0"/>
          </a:p>
        </p:txBody>
      </p:sp>
    </p:spTree>
    <p:extLst>
      <p:ext uri="{BB962C8B-B14F-4D97-AF65-F5344CB8AC3E}">
        <p14:creationId xmlns:p14="http://schemas.microsoft.com/office/powerpoint/2010/main" val="1299895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400" b="0" i="0" u="none" strike="noStrike" baseline="0" dirty="0">
                <a:latin typeface="+mj-lt"/>
              </a:rPr>
              <a:t>Now let’s talk about image quality and review a patient case in which Optison was used.</a:t>
            </a:r>
            <a:endParaRPr lang="en-US" sz="1050" dirty="0">
              <a:latin typeface="+mj-lt"/>
            </a:endParaRPr>
          </a:p>
        </p:txBody>
      </p:sp>
      <p:sp>
        <p:nvSpPr>
          <p:cNvPr id="4" name="Slide Number Placeholder 3"/>
          <p:cNvSpPr>
            <a:spLocks noGrp="1"/>
          </p:cNvSpPr>
          <p:nvPr>
            <p:ph type="sldNum" sz="quarter" idx="5"/>
          </p:nvPr>
        </p:nvSpPr>
        <p:spPr/>
        <p:txBody>
          <a:bodyPr/>
          <a:lstStyle/>
          <a:p>
            <a:fld id="{80CDABC8-FD09-47BC-822A-A981D494E0D7}" type="slidenum">
              <a:rPr lang="en-CA" smtClean="0"/>
              <a:t>18</a:t>
            </a:fld>
            <a:endParaRPr lang="en-CA" dirty="0"/>
          </a:p>
        </p:txBody>
      </p:sp>
    </p:spTree>
    <p:extLst>
      <p:ext uri="{BB962C8B-B14F-4D97-AF65-F5344CB8AC3E}">
        <p14:creationId xmlns:p14="http://schemas.microsoft.com/office/powerpoint/2010/main" val="203931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lgn="l"/>
            <a:r>
              <a:rPr lang="en-US" sz="1400" b="0" i="0" u="none" strike="noStrike" baseline="0" dirty="0">
                <a:latin typeface="+mj-lt"/>
              </a:rPr>
              <a:t>This actual patient case study is a 67-year-old male who presented with hypertension, type 2 diabetes as well as obesity. </a:t>
            </a:r>
          </a:p>
          <a:p>
            <a:pPr algn="l"/>
            <a:endParaRPr lang="en-US" sz="1400" b="0" i="0" u="none" strike="noStrike" baseline="0" dirty="0">
              <a:latin typeface="+mj-lt"/>
            </a:endParaRPr>
          </a:p>
          <a:p>
            <a:pPr algn="l"/>
            <a:r>
              <a:rPr lang="en-US" sz="1400" b="0" i="0" u="none" strike="noStrike" baseline="0" dirty="0">
                <a:latin typeface="+mj-lt"/>
              </a:rPr>
              <a:t>He is 6’1” and weighs almost 300 pounds. </a:t>
            </a:r>
          </a:p>
          <a:p>
            <a:pPr algn="l"/>
            <a:endParaRPr lang="en-US" sz="1400" b="0" i="0" u="none" strike="noStrike" baseline="0" dirty="0">
              <a:latin typeface="+mj-lt"/>
            </a:endParaRPr>
          </a:p>
          <a:p>
            <a:pPr algn="l"/>
            <a:r>
              <a:rPr lang="en-US" sz="1400" b="0" i="0" u="none" strike="noStrike" baseline="0" dirty="0">
                <a:latin typeface="+mj-lt"/>
              </a:rPr>
              <a:t>Due to poor left ventricular endocardial border definition, Optison was used.</a:t>
            </a:r>
          </a:p>
        </p:txBody>
      </p:sp>
      <p:sp>
        <p:nvSpPr>
          <p:cNvPr id="4" name="Slide Number Placeholder 3"/>
          <p:cNvSpPr>
            <a:spLocks noGrp="1"/>
          </p:cNvSpPr>
          <p:nvPr>
            <p:ph type="sldNum" sz="quarter" idx="5"/>
          </p:nvPr>
        </p:nvSpPr>
        <p:spPr/>
        <p:txBody>
          <a:bodyPr/>
          <a:lstStyle/>
          <a:p>
            <a:fld id="{80CDABC8-FD09-47BC-822A-A981D494E0D7}" type="slidenum">
              <a:rPr lang="en-CA" smtClean="0"/>
              <a:t>19</a:t>
            </a:fld>
            <a:endParaRPr lang="en-CA" dirty="0"/>
          </a:p>
        </p:txBody>
      </p:sp>
    </p:spTree>
    <p:extLst>
      <p:ext uri="{BB962C8B-B14F-4D97-AF65-F5344CB8AC3E}">
        <p14:creationId xmlns:p14="http://schemas.microsoft.com/office/powerpoint/2010/main" val="1838209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6002F-71F9-4FB3-8C73-479F9733A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1422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400" dirty="0"/>
              <a:t>Here is the unenhanced parasternal long axis view. </a:t>
            </a:r>
          </a:p>
          <a:p>
            <a:endParaRPr lang="en-US" sz="1400" dirty="0"/>
          </a:p>
          <a:p>
            <a:r>
              <a:rPr lang="en-US" sz="1400" dirty="0"/>
              <a:t>Can you clearly see all segments?</a:t>
            </a:r>
          </a:p>
        </p:txBody>
      </p:sp>
      <p:sp>
        <p:nvSpPr>
          <p:cNvPr id="4" name="Slide Number Placeholder 3"/>
          <p:cNvSpPr>
            <a:spLocks noGrp="1"/>
          </p:cNvSpPr>
          <p:nvPr>
            <p:ph type="sldNum" sz="quarter" idx="5"/>
          </p:nvPr>
        </p:nvSpPr>
        <p:spPr/>
        <p:txBody>
          <a:bodyPr/>
          <a:lstStyle/>
          <a:p>
            <a:fld id="{80CDABC8-FD09-47BC-822A-A981D494E0D7}" type="slidenum">
              <a:rPr lang="en-CA" smtClean="0"/>
              <a:t>20</a:t>
            </a:fld>
            <a:endParaRPr lang="en-CA" dirty="0"/>
          </a:p>
        </p:txBody>
      </p:sp>
    </p:spTree>
    <p:extLst>
      <p:ext uri="{BB962C8B-B14F-4D97-AF65-F5344CB8AC3E}">
        <p14:creationId xmlns:p14="http://schemas.microsoft.com/office/powerpoint/2010/main" val="2894816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400" dirty="0"/>
              <a:t>Do you see anything additional with the Optison-enhanced image?</a:t>
            </a:r>
          </a:p>
        </p:txBody>
      </p:sp>
      <p:sp>
        <p:nvSpPr>
          <p:cNvPr id="4" name="Slide Number Placeholder 3"/>
          <p:cNvSpPr>
            <a:spLocks noGrp="1"/>
          </p:cNvSpPr>
          <p:nvPr>
            <p:ph type="sldNum" sz="quarter" idx="5"/>
          </p:nvPr>
        </p:nvSpPr>
        <p:spPr/>
        <p:txBody>
          <a:bodyPr/>
          <a:lstStyle/>
          <a:p>
            <a:fld id="{80CDABC8-FD09-47BC-822A-A981D494E0D7}" type="slidenum">
              <a:rPr lang="en-CA" smtClean="0"/>
              <a:t>21</a:t>
            </a:fld>
            <a:endParaRPr lang="en-CA" dirty="0"/>
          </a:p>
        </p:txBody>
      </p:sp>
    </p:spTree>
    <p:extLst>
      <p:ext uri="{BB962C8B-B14F-4D97-AF65-F5344CB8AC3E}">
        <p14:creationId xmlns:p14="http://schemas.microsoft.com/office/powerpoint/2010/main" val="37248765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400" dirty="0"/>
              <a:t>Here is the patient’s parasternal short axis view.</a:t>
            </a:r>
          </a:p>
        </p:txBody>
      </p:sp>
      <p:sp>
        <p:nvSpPr>
          <p:cNvPr id="4" name="Slide Number Placeholder 3"/>
          <p:cNvSpPr>
            <a:spLocks noGrp="1"/>
          </p:cNvSpPr>
          <p:nvPr>
            <p:ph type="sldNum" sz="quarter" idx="5"/>
          </p:nvPr>
        </p:nvSpPr>
        <p:spPr/>
        <p:txBody>
          <a:bodyPr/>
          <a:lstStyle/>
          <a:p>
            <a:fld id="{80CDABC8-FD09-47BC-822A-A981D494E0D7}" type="slidenum">
              <a:rPr lang="en-CA" smtClean="0"/>
              <a:t>22</a:t>
            </a:fld>
            <a:endParaRPr lang="en-CA" dirty="0"/>
          </a:p>
        </p:txBody>
      </p:sp>
    </p:spTree>
    <p:extLst>
      <p:ext uri="{BB962C8B-B14F-4D97-AF65-F5344CB8AC3E}">
        <p14:creationId xmlns:p14="http://schemas.microsoft.com/office/powerpoint/2010/main" val="914913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400" dirty="0"/>
              <a:t>In comparison you can see the clear endocardial border definition with the Optison-enhanced image.</a:t>
            </a:r>
          </a:p>
        </p:txBody>
      </p:sp>
      <p:sp>
        <p:nvSpPr>
          <p:cNvPr id="4" name="Slide Number Placeholder 3"/>
          <p:cNvSpPr>
            <a:spLocks noGrp="1"/>
          </p:cNvSpPr>
          <p:nvPr>
            <p:ph type="sldNum" sz="quarter" idx="5"/>
          </p:nvPr>
        </p:nvSpPr>
        <p:spPr/>
        <p:txBody>
          <a:bodyPr/>
          <a:lstStyle/>
          <a:p>
            <a:fld id="{80CDABC8-FD09-47BC-822A-A981D494E0D7}" type="slidenum">
              <a:rPr lang="en-CA" smtClean="0"/>
              <a:t>23</a:t>
            </a:fld>
            <a:endParaRPr lang="en-CA" dirty="0"/>
          </a:p>
        </p:txBody>
      </p:sp>
    </p:spTree>
    <p:extLst>
      <p:ext uri="{BB962C8B-B14F-4D97-AF65-F5344CB8AC3E}">
        <p14:creationId xmlns:p14="http://schemas.microsoft.com/office/powerpoint/2010/main" val="166801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lgn="l"/>
            <a:r>
              <a:rPr lang="en-US" sz="1400" b="0" i="0" u="none" strike="noStrike" baseline="0" dirty="0">
                <a:latin typeface="+mj-lt"/>
                <a:cs typeface="Arial" panose="020B0604020202020204" pitchFamily="34" charset="0"/>
              </a:rPr>
              <a:t>Here is the apical 4 chamber view.</a:t>
            </a:r>
            <a:endParaRPr lang="en-US" sz="1050" dirty="0">
              <a:latin typeface="+mj-lt"/>
              <a:cs typeface="Arial" panose="020B0604020202020204" pitchFamily="34" charset="0"/>
            </a:endParaRPr>
          </a:p>
        </p:txBody>
      </p:sp>
      <p:sp>
        <p:nvSpPr>
          <p:cNvPr id="4" name="Slide Number Placeholder 3"/>
          <p:cNvSpPr>
            <a:spLocks noGrp="1"/>
          </p:cNvSpPr>
          <p:nvPr>
            <p:ph type="sldNum" sz="quarter" idx="5"/>
          </p:nvPr>
        </p:nvSpPr>
        <p:spPr/>
        <p:txBody>
          <a:bodyPr/>
          <a:lstStyle/>
          <a:p>
            <a:fld id="{80CDABC8-FD09-47BC-822A-A981D494E0D7}" type="slidenum">
              <a:rPr lang="en-CA" smtClean="0"/>
              <a:t>24</a:t>
            </a:fld>
            <a:endParaRPr lang="en-CA" dirty="0"/>
          </a:p>
        </p:txBody>
      </p:sp>
    </p:spTree>
    <p:extLst>
      <p:ext uri="{BB962C8B-B14F-4D97-AF65-F5344CB8AC3E}">
        <p14:creationId xmlns:p14="http://schemas.microsoft.com/office/powerpoint/2010/main" val="2609303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lgn="l"/>
            <a:r>
              <a:rPr lang="en-US" sz="1400" b="0" i="0" u="none" strike="noStrike" baseline="0" dirty="0">
                <a:latin typeface="+mj-lt"/>
                <a:cs typeface="Arial" panose="020B0604020202020204" pitchFamily="34" charset="0"/>
              </a:rPr>
              <a:t>In the Optison-enhanced image there is clear definition of the endocardial border. </a:t>
            </a:r>
          </a:p>
          <a:p>
            <a:pPr algn="l"/>
            <a:endParaRPr lang="en-US" sz="1400" b="0" i="0" u="none" strike="noStrike" baseline="0" dirty="0">
              <a:latin typeface="+mj-lt"/>
              <a:cs typeface="Arial" panose="020B0604020202020204" pitchFamily="34" charset="0"/>
            </a:endParaRPr>
          </a:p>
          <a:p>
            <a:pPr algn="l"/>
            <a:r>
              <a:rPr lang="en-US" sz="1400" b="0" i="0" u="none" strike="noStrike" baseline="0" dirty="0">
                <a:latin typeface="+mj-lt"/>
                <a:cs typeface="Arial" panose="020B0604020202020204" pitchFamily="34" charset="0"/>
              </a:rPr>
              <a:t>You can see eight segments all the way from the basal wall to the apex, and all the way down the lateral side providing complete opacification of left ventricle.</a:t>
            </a:r>
            <a:endParaRPr lang="en-US" sz="1050" dirty="0">
              <a:latin typeface="+mj-lt"/>
              <a:cs typeface="Arial" panose="020B0604020202020204" pitchFamily="34" charset="0"/>
            </a:endParaRPr>
          </a:p>
        </p:txBody>
      </p:sp>
      <p:sp>
        <p:nvSpPr>
          <p:cNvPr id="4" name="Slide Number Placeholder 3"/>
          <p:cNvSpPr>
            <a:spLocks noGrp="1"/>
          </p:cNvSpPr>
          <p:nvPr>
            <p:ph type="sldNum" sz="quarter" idx="5"/>
          </p:nvPr>
        </p:nvSpPr>
        <p:spPr/>
        <p:txBody>
          <a:bodyPr/>
          <a:lstStyle/>
          <a:p>
            <a:fld id="{80CDABC8-FD09-47BC-822A-A981D494E0D7}" type="slidenum">
              <a:rPr lang="en-CA" smtClean="0"/>
              <a:t>25</a:t>
            </a:fld>
            <a:endParaRPr lang="en-CA" dirty="0"/>
          </a:p>
        </p:txBody>
      </p:sp>
    </p:spTree>
    <p:extLst>
      <p:ext uri="{BB962C8B-B14F-4D97-AF65-F5344CB8AC3E}">
        <p14:creationId xmlns:p14="http://schemas.microsoft.com/office/powerpoint/2010/main" val="41627348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lgn="l"/>
            <a:r>
              <a:rPr lang="en-US" sz="1400" b="0" i="0" u="none" strike="noStrike" baseline="0" dirty="0">
                <a:latin typeface="+mj-lt"/>
                <a:cs typeface="Arial" panose="020B0604020202020204" pitchFamily="34" charset="0"/>
              </a:rPr>
              <a:t>Here is the apical 2 chamber view.</a:t>
            </a:r>
            <a:endParaRPr lang="en-US" sz="1050" dirty="0">
              <a:latin typeface="+mj-lt"/>
              <a:cs typeface="Arial" panose="020B0604020202020204" pitchFamily="34" charset="0"/>
            </a:endParaRPr>
          </a:p>
        </p:txBody>
      </p:sp>
      <p:sp>
        <p:nvSpPr>
          <p:cNvPr id="4" name="Slide Number Placeholder 3"/>
          <p:cNvSpPr>
            <a:spLocks noGrp="1"/>
          </p:cNvSpPr>
          <p:nvPr>
            <p:ph type="sldNum" sz="quarter" idx="5"/>
          </p:nvPr>
        </p:nvSpPr>
        <p:spPr/>
        <p:txBody>
          <a:bodyPr/>
          <a:lstStyle/>
          <a:p>
            <a:fld id="{80CDABC8-FD09-47BC-822A-A981D494E0D7}" type="slidenum">
              <a:rPr lang="en-CA" smtClean="0"/>
              <a:t>26</a:t>
            </a:fld>
            <a:endParaRPr lang="en-CA" dirty="0"/>
          </a:p>
        </p:txBody>
      </p:sp>
    </p:spTree>
    <p:extLst>
      <p:ext uri="{BB962C8B-B14F-4D97-AF65-F5344CB8AC3E}">
        <p14:creationId xmlns:p14="http://schemas.microsoft.com/office/powerpoint/2010/main" val="2402935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lgn="l"/>
            <a:r>
              <a:rPr lang="en-US" sz="1400" b="0" i="0" u="none" strike="noStrike" baseline="0" dirty="0">
                <a:latin typeface="+mj-lt"/>
                <a:cs typeface="Arial" panose="020B0604020202020204" pitchFamily="34" charset="0"/>
              </a:rPr>
              <a:t>Can you see anything more with the Optison enhancement?</a:t>
            </a:r>
            <a:endParaRPr lang="en-US" sz="1050" dirty="0">
              <a:latin typeface="+mj-lt"/>
              <a:cs typeface="Arial" panose="020B0604020202020204" pitchFamily="34" charset="0"/>
            </a:endParaRPr>
          </a:p>
        </p:txBody>
      </p:sp>
      <p:sp>
        <p:nvSpPr>
          <p:cNvPr id="4" name="Slide Number Placeholder 3"/>
          <p:cNvSpPr>
            <a:spLocks noGrp="1"/>
          </p:cNvSpPr>
          <p:nvPr>
            <p:ph type="sldNum" sz="quarter" idx="5"/>
          </p:nvPr>
        </p:nvSpPr>
        <p:spPr/>
        <p:txBody>
          <a:bodyPr/>
          <a:lstStyle/>
          <a:p>
            <a:fld id="{80CDABC8-FD09-47BC-822A-A981D494E0D7}" type="slidenum">
              <a:rPr lang="en-CA" smtClean="0"/>
              <a:t>27</a:t>
            </a:fld>
            <a:endParaRPr lang="en-CA" dirty="0"/>
          </a:p>
        </p:txBody>
      </p:sp>
    </p:spTree>
    <p:extLst>
      <p:ext uri="{BB962C8B-B14F-4D97-AF65-F5344CB8AC3E}">
        <p14:creationId xmlns:p14="http://schemas.microsoft.com/office/powerpoint/2010/main" val="1270549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lgn="l"/>
            <a:r>
              <a:rPr lang="en-US" sz="1400" b="0" i="0" u="none" strike="noStrike" baseline="0" dirty="0">
                <a:latin typeface="+mj-lt"/>
                <a:cs typeface="Arial" panose="020B0604020202020204" pitchFamily="34" charset="0"/>
              </a:rPr>
              <a:t>And for the final view we have the apical 3 chamber.</a:t>
            </a:r>
            <a:endParaRPr lang="en-US" sz="1050" dirty="0">
              <a:latin typeface="+mj-lt"/>
              <a:cs typeface="Arial" panose="020B0604020202020204" pitchFamily="34" charset="0"/>
            </a:endParaRPr>
          </a:p>
        </p:txBody>
      </p:sp>
      <p:sp>
        <p:nvSpPr>
          <p:cNvPr id="4" name="Slide Number Placeholder 3"/>
          <p:cNvSpPr>
            <a:spLocks noGrp="1"/>
          </p:cNvSpPr>
          <p:nvPr>
            <p:ph type="sldNum" sz="quarter" idx="5"/>
          </p:nvPr>
        </p:nvSpPr>
        <p:spPr/>
        <p:txBody>
          <a:bodyPr/>
          <a:lstStyle/>
          <a:p>
            <a:fld id="{80CDABC8-FD09-47BC-822A-A981D494E0D7}" type="slidenum">
              <a:rPr lang="en-CA" smtClean="0"/>
              <a:t>28</a:t>
            </a:fld>
            <a:endParaRPr lang="en-CA" dirty="0"/>
          </a:p>
        </p:txBody>
      </p:sp>
    </p:spTree>
    <p:extLst>
      <p:ext uri="{BB962C8B-B14F-4D97-AF65-F5344CB8AC3E}">
        <p14:creationId xmlns:p14="http://schemas.microsoft.com/office/powerpoint/2010/main" val="40589946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lgn="l"/>
            <a:r>
              <a:rPr lang="en-US" sz="1400" b="0" i="0" u="none" strike="noStrike" baseline="0" dirty="0">
                <a:latin typeface="+mj-lt"/>
                <a:cs typeface="Arial" panose="020B0604020202020204" pitchFamily="34" charset="0"/>
              </a:rPr>
              <a:t>What do you notice now that you see it enhanced by Optison?</a:t>
            </a:r>
          </a:p>
          <a:p>
            <a:pPr algn="l"/>
            <a:endParaRPr lang="en-US" sz="1400" b="0" i="0" u="none" strike="noStrike" baseline="0" dirty="0">
              <a:latin typeface="+mj-lt"/>
              <a:cs typeface="Arial" panose="020B0604020202020204" pitchFamily="34" charset="0"/>
            </a:endParaRPr>
          </a:p>
          <a:p>
            <a:pPr algn="l"/>
            <a:r>
              <a:rPr lang="en-US" sz="1400" b="0" i="0" u="none" strike="noStrike" baseline="0" dirty="0">
                <a:latin typeface="+mj-lt"/>
                <a:cs typeface="Arial" panose="020B0604020202020204" pitchFamily="34" charset="0"/>
              </a:rPr>
              <a:t>Optison can help provide a clear path forward by helping to improve image quality.</a:t>
            </a:r>
            <a:endParaRPr lang="en-US" sz="1050" dirty="0">
              <a:latin typeface="+mj-lt"/>
              <a:cs typeface="Arial" panose="020B0604020202020204" pitchFamily="34" charset="0"/>
            </a:endParaRPr>
          </a:p>
        </p:txBody>
      </p:sp>
      <p:sp>
        <p:nvSpPr>
          <p:cNvPr id="4" name="Slide Number Placeholder 3"/>
          <p:cNvSpPr>
            <a:spLocks noGrp="1"/>
          </p:cNvSpPr>
          <p:nvPr>
            <p:ph type="sldNum" sz="quarter" idx="5"/>
          </p:nvPr>
        </p:nvSpPr>
        <p:spPr/>
        <p:txBody>
          <a:bodyPr/>
          <a:lstStyle/>
          <a:p>
            <a:fld id="{80CDABC8-FD09-47BC-822A-A981D494E0D7}" type="slidenum">
              <a:rPr lang="en-CA" smtClean="0"/>
              <a:t>29</a:t>
            </a:fld>
            <a:endParaRPr lang="en-CA" dirty="0"/>
          </a:p>
        </p:txBody>
      </p:sp>
    </p:spTree>
    <p:extLst>
      <p:ext uri="{BB962C8B-B14F-4D97-AF65-F5344CB8AC3E}">
        <p14:creationId xmlns:p14="http://schemas.microsoft.com/office/powerpoint/2010/main" val="3689989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400" i="1" dirty="0"/>
              <a:t>[Read slide]</a:t>
            </a:r>
          </a:p>
        </p:txBody>
      </p:sp>
      <p:sp>
        <p:nvSpPr>
          <p:cNvPr id="4" name="Slide Number Placeholder 3"/>
          <p:cNvSpPr>
            <a:spLocks noGrp="1"/>
          </p:cNvSpPr>
          <p:nvPr>
            <p:ph type="sldNum" sz="quarter" idx="5"/>
          </p:nvPr>
        </p:nvSpPr>
        <p:spPr/>
        <p:txBody>
          <a:bodyPr/>
          <a:lstStyle/>
          <a:p>
            <a:fld id="{80CDABC8-FD09-47BC-822A-A981D494E0D7}" type="slidenum">
              <a:rPr lang="en-CA" smtClean="0"/>
              <a:t>3</a:t>
            </a:fld>
            <a:endParaRPr lang="en-CA" dirty="0"/>
          </a:p>
        </p:txBody>
      </p:sp>
    </p:spTree>
    <p:extLst>
      <p:ext uri="{BB962C8B-B14F-4D97-AF65-F5344CB8AC3E}">
        <p14:creationId xmlns:p14="http://schemas.microsoft.com/office/powerpoint/2010/main" val="33323173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400" dirty="0"/>
              <a:t>Let's talk about the guidelines for using ultrasound enhancing agents.</a:t>
            </a:r>
          </a:p>
        </p:txBody>
      </p:sp>
      <p:sp>
        <p:nvSpPr>
          <p:cNvPr id="4" name="Slide Number Placeholder 3"/>
          <p:cNvSpPr>
            <a:spLocks noGrp="1"/>
          </p:cNvSpPr>
          <p:nvPr>
            <p:ph type="sldNum" sz="quarter" idx="5"/>
          </p:nvPr>
        </p:nvSpPr>
        <p:spPr/>
        <p:txBody>
          <a:bodyPr/>
          <a:lstStyle/>
          <a:p>
            <a:fld id="{80CDABC8-FD09-47BC-822A-A981D494E0D7}" type="slidenum">
              <a:rPr lang="en-CA" smtClean="0"/>
              <a:t>30</a:t>
            </a:fld>
            <a:endParaRPr lang="en-CA" dirty="0"/>
          </a:p>
        </p:txBody>
      </p:sp>
    </p:spTree>
    <p:extLst>
      <p:ext uri="{BB962C8B-B14F-4D97-AF65-F5344CB8AC3E}">
        <p14:creationId xmlns:p14="http://schemas.microsoft.com/office/powerpoint/2010/main" val="7367758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400" dirty="0"/>
              <a:t>The American Society of Echocardiology (or ASE) established guidelines for what is considered a technically difficult study. </a:t>
            </a:r>
          </a:p>
          <a:p>
            <a:endParaRPr lang="en-US" sz="1400" dirty="0"/>
          </a:p>
          <a:p>
            <a:r>
              <a:rPr lang="en-US" sz="1400" dirty="0"/>
              <a:t>When there is nonvisualization of at least two or more segments it’s considered a suboptimal echocardiogram. </a:t>
            </a:r>
          </a:p>
          <a:p>
            <a:endParaRPr lang="en-US" sz="1400" dirty="0"/>
          </a:p>
          <a:p>
            <a:r>
              <a:rPr lang="en-US" sz="1400" dirty="0"/>
              <a:t>Ultrasound enhancing agents (or UEAs) can help convert suboptimal echocardiograms into diagnostic examinations.</a:t>
            </a:r>
          </a:p>
          <a:p>
            <a:endParaRPr lang="en-US" sz="1400" dirty="0"/>
          </a:p>
          <a:p>
            <a:r>
              <a:rPr lang="en-US" sz="1400" dirty="0"/>
              <a:t>The Intersocietal Accreditation Commission (IAC) 2018 standards recommend using a UEA when there is nonvisualization of any three of the apical views as it provides greater accuracy in determining left ventricular function.</a:t>
            </a:r>
          </a:p>
        </p:txBody>
      </p:sp>
      <p:sp>
        <p:nvSpPr>
          <p:cNvPr id="4" name="Slide Number Placeholder 3"/>
          <p:cNvSpPr>
            <a:spLocks noGrp="1"/>
          </p:cNvSpPr>
          <p:nvPr>
            <p:ph type="sldNum" sz="quarter" idx="5"/>
          </p:nvPr>
        </p:nvSpPr>
        <p:spPr/>
        <p:txBody>
          <a:bodyPr/>
          <a:lstStyle/>
          <a:p>
            <a:fld id="{80CDABC8-FD09-47BC-822A-A981D494E0D7}" type="slidenum">
              <a:rPr lang="en-CA" smtClean="0"/>
              <a:t>31</a:t>
            </a:fld>
            <a:endParaRPr lang="en-CA" dirty="0"/>
          </a:p>
        </p:txBody>
      </p:sp>
    </p:spTree>
    <p:extLst>
      <p:ext uri="{BB962C8B-B14F-4D97-AF65-F5344CB8AC3E}">
        <p14:creationId xmlns:p14="http://schemas.microsoft.com/office/powerpoint/2010/main" val="18920485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Multiple studies show that incomplete endocardial resolution occurs in approximately 10-15% of routine echocardiograms, and approximately 25-30% of studies in the ICU. </a:t>
            </a:r>
          </a:p>
          <a:p>
            <a:endParaRPr lang="en-US" dirty="0"/>
          </a:p>
          <a:p>
            <a:r>
              <a:rPr lang="en-US" dirty="0"/>
              <a:t>Using a UEA for suboptimal echos increases the likelihood of a diagnostic scan.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According to ASE’s 2008 consensus statement, suboptimal echocardiograms can be changed to diagnostic images in approximately 75-90% of patients using a UEA.</a:t>
            </a:r>
            <a:endParaRPr lang="en-US" dirty="0"/>
          </a:p>
        </p:txBody>
      </p:sp>
      <p:sp>
        <p:nvSpPr>
          <p:cNvPr id="4" name="Slide Number Placeholder 3"/>
          <p:cNvSpPr>
            <a:spLocks noGrp="1"/>
          </p:cNvSpPr>
          <p:nvPr>
            <p:ph type="sldNum" sz="quarter" idx="5"/>
          </p:nvPr>
        </p:nvSpPr>
        <p:spPr/>
        <p:txBody>
          <a:bodyPr/>
          <a:lstStyle/>
          <a:p>
            <a:fld id="{80CDABC8-FD09-47BC-822A-A981D494E0D7}" type="slidenum">
              <a:rPr lang="en-CA" smtClean="0"/>
              <a:t>32</a:t>
            </a:fld>
            <a:endParaRPr lang="en-CA" dirty="0"/>
          </a:p>
        </p:txBody>
      </p:sp>
    </p:spTree>
    <p:extLst>
      <p:ext uri="{BB962C8B-B14F-4D97-AF65-F5344CB8AC3E}">
        <p14:creationId xmlns:p14="http://schemas.microsoft.com/office/powerpoint/2010/main" val="30362340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400" dirty="0"/>
              <a:t>So let’s discuss a little bit about efficiency with Optison.</a:t>
            </a:r>
          </a:p>
        </p:txBody>
      </p:sp>
      <p:sp>
        <p:nvSpPr>
          <p:cNvPr id="4" name="Slide Number Placeholder 3"/>
          <p:cNvSpPr>
            <a:spLocks noGrp="1"/>
          </p:cNvSpPr>
          <p:nvPr>
            <p:ph type="sldNum" sz="quarter" idx="5"/>
          </p:nvPr>
        </p:nvSpPr>
        <p:spPr/>
        <p:txBody>
          <a:bodyPr/>
          <a:lstStyle/>
          <a:p>
            <a:fld id="{80CDABC8-FD09-47BC-822A-A981D494E0D7}" type="slidenum">
              <a:rPr lang="en-CA" smtClean="0"/>
              <a:t>33</a:t>
            </a:fld>
            <a:endParaRPr lang="en-CA" dirty="0"/>
          </a:p>
        </p:txBody>
      </p:sp>
    </p:spTree>
    <p:extLst>
      <p:ext uri="{BB962C8B-B14F-4D97-AF65-F5344CB8AC3E}">
        <p14:creationId xmlns:p14="http://schemas.microsoft.com/office/powerpoint/2010/main" val="39355815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400" dirty="0"/>
              <a:t>Preparation of Optison is very efficient; simply invert and rotate the vial for about 10 seconds – no shaking or assembly time is required. </a:t>
            </a:r>
          </a:p>
          <a:p>
            <a:endParaRPr lang="en-US" sz="1400" dirty="0"/>
          </a:p>
          <a:p>
            <a:r>
              <a:rPr lang="en-US" sz="1400" dirty="0"/>
              <a:t>Check the vial for complete resuspension—it should be completely opaque or milky white.</a:t>
            </a:r>
          </a:p>
          <a:p>
            <a:endParaRPr lang="en-US" sz="1400" dirty="0"/>
          </a:p>
          <a:p>
            <a:r>
              <a:rPr lang="en-US" sz="1400" dirty="0"/>
              <a:t>Vent the vial with a sterile vent spike or 18-guage needle, withdraw and prepare to administer within 60 seconds of suspension. </a:t>
            </a:r>
          </a:p>
          <a:p>
            <a:endParaRPr lang="en-US" sz="1400" dirty="0"/>
          </a:p>
          <a:p>
            <a:r>
              <a:rPr lang="en-US" sz="1400" dirty="0"/>
              <a:t>For bolus injection, Optison takes less than a minute from suspension to injection. </a:t>
            </a:r>
          </a:p>
          <a:p>
            <a:endParaRPr lang="en-US" sz="1400" dirty="0"/>
          </a:p>
          <a:p>
            <a:r>
              <a:rPr lang="en-US" sz="1400" dirty="0"/>
              <a:t>Resuspend Optison if it’s not used within one minute after resuspension.</a:t>
            </a:r>
          </a:p>
        </p:txBody>
      </p:sp>
      <p:sp>
        <p:nvSpPr>
          <p:cNvPr id="4" name="Slide Number Placeholder 3"/>
          <p:cNvSpPr>
            <a:spLocks noGrp="1"/>
          </p:cNvSpPr>
          <p:nvPr>
            <p:ph type="sldNum" sz="quarter" idx="5"/>
          </p:nvPr>
        </p:nvSpPr>
        <p:spPr/>
        <p:txBody>
          <a:bodyPr/>
          <a:lstStyle/>
          <a:p>
            <a:fld id="{80CDABC8-FD09-47BC-822A-A981D494E0D7}" type="slidenum">
              <a:rPr lang="en-CA" smtClean="0"/>
              <a:t>34</a:t>
            </a:fld>
            <a:endParaRPr lang="en-CA" dirty="0"/>
          </a:p>
        </p:txBody>
      </p:sp>
    </p:spTree>
    <p:extLst>
      <p:ext uri="{BB962C8B-B14F-4D97-AF65-F5344CB8AC3E}">
        <p14:creationId xmlns:p14="http://schemas.microsoft.com/office/powerpoint/2010/main" val="14638081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400" dirty="0"/>
              <a:t>There are flexible options to help meet your needs when it comes to administration. </a:t>
            </a:r>
          </a:p>
          <a:p>
            <a:endParaRPr lang="en-US" sz="1400" dirty="0"/>
          </a:p>
          <a:p>
            <a:r>
              <a:rPr lang="en-US" sz="1400" dirty="0"/>
              <a:t>Optison is administered in everyday clinical practice in a variety of ways including bolus and diluted bolus.</a:t>
            </a:r>
          </a:p>
        </p:txBody>
      </p:sp>
      <p:sp>
        <p:nvSpPr>
          <p:cNvPr id="4" name="Slide Number Placeholder 3"/>
          <p:cNvSpPr>
            <a:spLocks noGrp="1"/>
          </p:cNvSpPr>
          <p:nvPr>
            <p:ph type="sldNum" sz="quarter" idx="5"/>
          </p:nvPr>
        </p:nvSpPr>
        <p:spPr/>
        <p:txBody>
          <a:bodyPr/>
          <a:lstStyle/>
          <a:p>
            <a:fld id="{80CDABC8-FD09-47BC-822A-A981D494E0D7}" type="slidenum">
              <a:rPr lang="en-CA" smtClean="0"/>
              <a:t>35</a:t>
            </a:fld>
            <a:endParaRPr lang="en-CA" dirty="0"/>
          </a:p>
        </p:txBody>
      </p:sp>
    </p:spTree>
    <p:extLst>
      <p:ext uri="{BB962C8B-B14F-4D97-AF65-F5344CB8AC3E}">
        <p14:creationId xmlns:p14="http://schemas.microsoft.com/office/powerpoint/2010/main" val="2540806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400" dirty="0"/>
              <a:t>Storage and portability can help department efficiency as well. </a:t>
            </a:r>
          </a:p>
          <a:p>
            <a:endParaRPr lang="en-US" sz="1400" dirty="0"/>
          </a:p>
          <a:p>
            <a:r>
              <a:rPr lang="en-US" sz="1400" dirty="0"/>
              <a:t>Optison is available in two package sizes containing 5 or 18 Optison 3-mL vials. </a:t>
            </a:r>
          </a:p>
          <a:p>
            <a:endParaRPr lang="en-US" sz="1400" dirty="0"/>
          </a:p>
          <a:p>
            <a:r>
              <a:rPr lang="en-US" sz="1400" dirty="0"/>
              <a:t>It is stored in a refrigerator at 2-8°C and should not be frozen.</a:t>
            </a:r>
          </a:p>
          <a:p>
            <a:endParaRPr lang="en-US" sz="1400" dirty="0"/>
          </a:p>
          <a:p>
            <a:r>
              <a:rPr lang="en-US" sz="1800" b="0" i="0" u="none" strike="noStrike" baseline="0" dirty="0">
                <a:solidFill>
                  <a:srgbClr val="000000"/>
                </a:solidFill>
                <a:latin typeface="Calibri" panose="020F0502020204030204" pitchFamily="34" charset="0"/>
              </a:rPr>
              <a:t>There are three key portability and efficiency factors that help set Optison apart: </a:t>
            </a:r>
          </a:p>
          <a:p>
            <a:r>
              <a:rPr lang="en-US" sz="1800" b="0" i="0" u="none" strike="noStrike" baseline="0" dirty="0">
                <a:solidFill>
                  <a:srgbClr val="000000"/>
                </a:solidFill>
                <a:latin typeface="Calibri" panose="020F0502020204030204" pitchFamily="34" charset="0"/>
              </a:rPr>
              <a:t>• No vial mixer or special equipment is required to resuspend Optison </a:t>
            </a:r>
          </a:p>
          <a:p>
            <a:r>
              <a:rPr lang="en-US" sz="1800" b="0" i="0" u="none" strike="noStrike" baseline="0" dirty="0">
                <a:solidFill>
                  <a:srgbClr val="000000"/>
                </a:solidFill>
                <a:latin typeface="Calibri" panose="020F0502020204030204" pitchFamily="34" charset="0"/>
              </a:rPr>
              <a:t>• It is stable at room temperature up to 24 hours </a:t>
            </a:r>
          </a:p>
          <a:p>
            <a:r>
              <a:rPr lang="en-US" sz="1800" b="0" i="0" u="none" strike="noStrike" baseline="0" dirty="0">
                <a:solidFill>
                  <a:srgbClr val="000000"/>
                </a:solidFill>
                <a:latin typeface="Calibri" panose="020F0502020204030204" pitchFamily="34" charset="0"/>
              </a:rPr>
              <a:t>• If it’s unopened, it can be returned safely to the refrigerator for use at a later time</a:t>
            </a:r>
          </a:p>
        </p:txBody>
      </p:sp>
      <p:sp>
        <p:nvSpPr>
          <p:cNvPr id="4" name="Slide Number Placeholder 3"/>
          <p:cNvSpPr>
            <a:spLocks noGrp="1"/>
          </p:cNvSpPr>
          <p:nvPr>
            <p:ph type="sldNum" sz="quarter" idx="5"/>
          </p:nvPr>
        </p:nvSpPr>
        <p:spPr/>
        <p:txBody>
          <a:bodyPr/>
          <a:lstStyle/>
          <a:p>
            <a:fld id="{80CDABC8-FD09-47BC-822A-A981D494E0D7}" type="slidenum">
              <a:rPr lang="en-CA" smtClean="0"/>
              <a:t>36</a:t>
            </a:fld>
            <a:endParaRPr lang="en-CA" dirty="0"/>
          </a:p>
        </p:txBody>
      </p:sp>
    </p:spTree>
    <p:extLst>
      <p:ext uri="{BB962C8B-B14F-4D97-AF65-F5344CB8AC3E}">
        <p14:creationId xmlns:p14="http://schemas.microsoft.com/office/powerpoint/2010/main" val="17745897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Every UEA is different, and if you haven’t been using a UEA, having the support of a team to help ensure you’re obtaining optimized imaging with Optison is important.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A team of sonographers as well as a dedicated payor account executive team is available to support all of our customers.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GE Healthcare Pharmaceutical diagnostics can provide the following services to meet your needs: </a:t>
            </a:r>
          </a:p>
          <a:p>
            <a:r>
              <a:rPr lang="en-US" sz="1800" b="0" i="0" u="none" strike="noStrike" baseline="0" dirty="0">
                <a:solidFill>
                  <a:srgbClr val="000000"/>
                </a:solidFill>
                <a:latin typeface="Calibri" panose="020F0502020204030204" pitchFamily="34" charset="0"/>
              </a:rPr>
              <a:t>• Answer product inquiries </a:t>
            </a:r>
          </a:p>
          <a:p>
            <a:r>
              <a:rPr lang="en-US" sz="1800" b="0" i="0" u="none" strike="noStrike" baseline="0" dirty="0">
                <a:solidFill>
                  <a:srgbClr val="000000"/>
                </a:solidFill>
                <a:latin typeface="Calibri" panose="020F0502020204030204" pitchFamily="34" charset="0"/>
              </a:rPr>
              <a:t>• Conduct product trials </a:t>
            </a:r>
          </a:p>
          <a:p>
            <a:r>
              <a:rPr lang="en-US" sz="1800" b="0" i="0" u="none" strike="noStrike" baseline="0" dirty="0">
                <a:solidFill>
                  <a:srgbClr val="000000"/>
                </a:solidFill>
                <a:latin typeface="Calibri" panose="020F0502020204030204" pitchFamily="34" charset="0"/>
              </a:rPr>
              <a:t>• Offer CE programs </a:t>
            </a:r>
          </a:p>
          <a:p>
            <a:r>
              <a:rPr lang="en-US" sz="1800" b="0" i="0" u="none" strike="noStrike" baseline="0" dirty="0">
                <a:solidFill>
                  <a:srgbClr val="000000"/>
                </a:solidFill>
                <a:latin typeface="Calibri" panose="020F0502020204030204" pitchFamily="34" charset="0"/>
              </a:rPr>
              <a:t>• Provide the formulary kit </a:t>
            </a:r>
          </a:p>
          <a:p>
            <a:r>
              <a:rPr lang="en-US" sz="1800" b="0" i="0" u="none" strike="noStrike" baseline="0" dirty="0">
                <a:solidFill>
                  <a:srgbClr val="000000"/>
                </a:solidFill>
                <a:latin typeface="Calibri" panose="020F0502020204030204" pitchFamily="34" charset="0"/>
              </a:rPr>
              <a:t>• Fine tune your machine settings </a:t>
            </a:r>
          </a:p>
          <a:p>
            <a:r>
              <a:rPr lang="en-US" sz="1800" b="0" i="0" u="none" strike="noStrike" baseline="0" dirty="0">
                <a:solidFill>
                  <a:srgbClr val="000000"/>
                </a:solidFill>
                <a:latin typeface="Calibri" panose="020F0502020204030204" pitchFamily="34" charset="0"/>
              </a:rPr>
              <a:t>• Optimize your images </a:t>
            </a:r>
          </a:p>
          <a:p>
            <a:r>
              <a:rPr lang="en-US" sz="1800" b="0" i="0" u="none" strike="noStrike" baseline="0" dirty="0">
                <a:solidFill>
                  <a:srgbClr val="000000"/>
                </a:solidFill>
                <a:latin typeface="Calibri" panose="020F0502020204030204" pitchFamily="34" charset="0"/>
              </a:rPr>
              <a:t>• Share society guideline recommendations </a:t>
            </a:r>
          </a:p>
          <a:p>
            <a:r>
              <a:rPr lang="en-US" sz="1800" b="0" i="0" u="none" strike="noStrike" baseline="0" dirty="0">
                <a:solidFill>
                  <a:srgbClr val="000000"/>
                </a:solidFill>
                <a:latin typeface="Calibri" panose="020F0502020204030204" pitchFamily="34" charset="0"/>
              </a:rPr>
              <a:t>• Provide educational programs with insights on policies and procedures </a:t>
            </a:r>
          </a:p>
          <a:p>
            <a:r>
              <a:rPr lang="en-US" sz="1800" b="0" i="0" u="none" strike="noStrike" baseline="0" dirty="0">
                <a:solidFill>
                  <a:srgbClr val="000000"/>
                </a:solidFill>
                <a:latin typeface="Calibri" panose="020F0502020204030204" pitchFamily="34" charset="0"/>
              </a:rPr>
              <a:t>• Coding and billing support </a:t>
            </a:r>
          </a:p>
          <a:p>
            <a:r>
              <a:rPr lang="en-US" sz="1800" b="0" i="0" u="none" strike="noStrike" baseline="0" dirty="0">
                <a:solidFill>
                  <a:srgbClr val="000000"/>
                </a:solidFill>
                <a:latin typeface="Calibri" panose="020F0502020204030204" pitchFamily="34" charset="0"/>
              </a:rPr>
              <a:t>• Supporting you in understanding the payor environment</a:t>
            </a:r>
          </a:p>
          <a:p>
            <a:r>
              <a:rPr lang="en-US" sz="1800" b="0" i="0" u="none" strike="noStrike" baseline="0" dirty="0">
                <a:solidFill>
                  <a:srgbClr val="000000"/>
                </a:solidFill>
                <a:latin typeface="Calibri" panose="020F0502020204030204" pitchFamily="34" charset="0"/>
              </a:rPr>
              <a:t>• Navigating payor coverage policy questions</a:t>
            </a:r>
          </a:p>
          <a:p>
            <a:r>
              <a:rPr lang="en-US" sz="1800" b="0" i="0" u="none" strike="noStrike" baseline="0" dirty="0">
                <a:solidFill>
                  <a:srgbClr val="000000"/>
                </a:solidFill>
                <a:latin typeface="Calibri" panose="020F0502020204030204" pitchFamily="34" charset="0"/>
              </a:rPr>
              <a:t>• Understanding reimbursement differences by setting of care and insurance types</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Medical Affairs is always available to answer questions you may have as well. </a:t>
            </a:r>
            <a:endParaRPr lang="en-US" dirty="0"/>
          </a:p>
        </p:txBody>
      </p:sp>
      <p:sp>
        <p:nvSpPr>
          <p:cNvPr id="4" name="Slide Number Placeholder 3"/>
          <p:cNvSpPr>
            <a:spLocks noGrp="1"/>
          </p:cNvSpPr>
          <p:nvPr>
            <p:ph type="sldNum" sz="quarter" idx="5"/>
          </p:nvPr>
        </p:nvSpPr>
        <p:spPr/>
        <p:txBody>
          <a:bodyPr/>
          <a:lstStyle/>
          <a:p>
            <a:fld id="{80CDABC8-FD09-47BC-822A-A981D494E0D7}" type="slidenum">
              <a:rPr lang="en-CA" smtClean="0"/>
              <a:t>37</a:t>
            </a:fld>
            <a:endParaRPr lang="en-CA" dirty="0"/>
          </a:p>
        </p:txBody>
      </p:sp>
    </p:spTree>
    <p:extLst>
      <p:ext uri="{BB962C8B-B14F-4D97-AF65-F5344CB8AC3E}">
        <p14:creationId xmlns:p14="http://schemas.microsoft.com/office/powerpoint/2010/main" val="4488527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400" dirty="0"/>
              <a:t>So today we discussed the indication of Optison, its composition, as well as mechanism of action. </a:t>
            </a:r>
          </a:p>
          <a:p>
            <a:endParaRPr lang="en-US" sz="1400" dirty="0"/>
          </a:p>
          <a:p>
            <a:r>
              <a:rPr lang="en-US" sz="1400" dirty="0"/>
              <a:t>We walked through Optison’s safety profile. </a:t>
            </a:r>
          </a:p>
          <a:p>
            <a:endParaRPr lang="en-US" sz="1400" dirty="0"/>
          </a:p>
          <a:p>
            <a:r>
              <a:rPr lang="en-US" sz="1400" dirty="0"/>
              <a:t>Then we reviewed a case study to view image quality. </a:t>
            </a:r>
          </a:p>
          <a:p>
            <a:endParaRPr lang="en-US" sz="1400" dirty="0"/>
          </a:p>
          <a:p>
            <a:r>
              <a:rPr lang="en-US" sz="1400" dirty="0"/>
              <a:t>We discussed the guidelines that support the use of ultrasound enhancing agents. </a:t>
            </a:r>
          </a:p>
          <a:p>
            <a:endParaRPr lang="en-US" sz="1400" dirty="0"/>
          </a:p>
          <a:p>
            <a:r>
              <a:rPr lang="en-US" sz="1400" dirty="0"/>
              <a:t>And finally, we reviewed efficiencies associated with using Optison, plus the wide array of clinical, reimbursement and medical support we offer our customers.</a:t>
            </a:r>
          </a:p>
          <a:p>
            <a:endParaRPr lang="en-US" sz="1400" dirty="0"/>
          </a:p>
          <a:p>
            <a:r>
              <a:rPr lang="en-US" sz="1400" dirty="0"/>
              <a:t>I want to thank you for your time and attention. Let’s open it up for questions and answers!</a:t>
            </a:r>
          </a:p>
        </p:txBody>
      </p:sp>
      <p:sp>
        <p:nvSpPr>
          <p:cNvPr id="4" name="Slide Number Placeholder 3"/>
          <p:cNvSpPr>
            <a:spLocks noGrp="1"/>
          </p:cNvSpPr>
          <p:nvPr>
            <p:ph type="sldNum" sz="quarter" idx="5"/>
          </p:nvPr>
        </p:nvSpPr>
        <p:spPr/>
        <p:txBody>
          <a:bodyPr/>
          <a:lstStyle/>
          <a:p>
            <a:fld id="{80CDABC8-FD09-47BC-822A-A981D494E0D7}" type="slidenum">
              <a:rPr lang="en-CA" smtClean="0"/>
              <a:t>38</a:t>
            </a:fld>
            <a:endParaRPr lang="en-CA" dirty="0"/>
          </a:p>
        </p:txBody>
      </p:sp>
    </p:spTree>
    <p:extLst>
      <p:ext uri="{BB962C8B-B14F-4D97-AF65-F5344CB8AC3E}">
        <p14:creationId xmlns:p14="http://schemas.microsoft.com/office/powerpoint/2010/main" val="627505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DABC8-FD09-47BC-822A-A981D494E0D7}" type="slidenum">
              <a:rPr lang="en-CA" smtClean="0"/>
              <a:t>39</a:t>
            </a:fld>
            <a:endParaRPr lang="en-CA" dirty="0"/>
          </a:p>
        </p:txBody>
      </p:sp>
    </p:spTree>
    <p:extLst>
      <p:ext uri="{BB962C8B-B14F-4D97-AF65-F5344CB8AC3E}">
        <p14:creationId xmlns:p14="http://schemas.microsoft.com/office/powerpoint/2010/main" val="1089623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DABC8-FD09-47BC-822A-A981D494E0D7}" type="slidenum">
              <a:rPr lang="en-CA" smtClean="0"/>
              <a:t>4</a:t>
            </a:fld>
            <a:endParaRPr lang="en-CA" dirty="0"/>
          </a:p>
        </p:txBody>
      </p:sp>
    </p:spTree>
    <p:extLst>
      <p:ext uri="{BB962C8B-B14F-4D97-AF65-F5344CB8AC3E}">
        <p14:creationId xmlns:p14="http://schemas.microsoft.com/office/powerpoint/2010/main" val="3035411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Optison has been on the market for 25 years—in fact, it was the first of the second-generation ultrasound enhancing agents for the US.</a:t>
            </a:r>
          </a:p>
          <a:p>
            <a:endParaRPr lang="en-US" dirty="0"/>
          </a:p>
          <a:p>
            <a:r>
              <a:rPr lang="en-US" dirty="0"/>
              <a:t>Since 1997, over 3 million doses have shipped worldwide with the vast majority of them in the US. </a:t>
            </a:r>
          </a:p>
          <a:p>
            <a:endParaRPr lang="en-US" dirty="0"/>
          </a:p>
          <a:p>
            <a:r>
              <a:rPr lang="en-US" dirty="0"/>
              <a:t>GE Healthcare has invested in improvements to ensure the quality of the product and consistent supply to customers over the years.</a:t>
            </a:r>
          </a:p>
          <a:p>
            <a:endParaRPr lang="en-US" dirty="0"/>
          </a:p>
          <a:p>
            <a:r>
              <a:rPr lang="en-US" dirty="0"/>
              <a:t>The FDA approved a number of positive updates to the Optison label including being the first to remove the cardiac shunt contraindication, approving storage at room temperature up to 24 hours, and removing the blood and blood products contraindication, further confirming that Optison is not a blood product.</a:t>
            </a:r>
          </a:p>
        </p:txBody>
      </p:sp>
      <p:sp>
        <p:nvSpPr>
          <p:cNvPr id="4" name="Slide Number Placeholder 3"/>
          <p:cNvSpPr>
            <a:spLocks noGrp="1"/>
          </p:cNvSpPr>
          <p:nvPr>
            <p:ph type="sldNum" sz="quarter" idx="5"/>
          </p:nvPr>
        </p:nvSpPr>
        <p:spPr/>
        <p:txBody>
          <a:bodyPr/>
          <a:lstStyle/>
          <a:p>
            <a:fld id="{80CDABC8-FD09-47BC-822A-A981D494E0D7}" type="slidenum">
              <a:rPr lang="en-CA" smtClean="0"/>
              <a:t>5</a:t>
            </a:fld>
            <a:endParaRPr lang="en-CA" dirty="0"/>
          </a:p>
        </p:txBody>
      </p:sp>
    </p:spTree>
    <p:extLst>
      <p:ext uri="{BB962C8B-B14F-4D97-AF65-F5344CB8AC3E}">
        <p14:creationId xmlns:p14="http://schemas.microsoft.com/office/powerpoint/2010/main" val="1181271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400" dirty="0"/>
              <a:t>Let’s discuss the composition of Optison.</a:t>
            </a:r>
          </a:p>
        </p:txBody>
      </p:sp>
      <p:sp>
        <p:nvSpPr>
          <p:cNvPr id="4" name="Slide Number Placeholder 3"/>
          <p:cNvSpPr>
            <a:spLocks noGrp="1"/>
          </p:cNvSpPr>
          <p:nvPr>
            <p:ph type="sldNum" sz="quarter" idx="5"/>
          </p:nvPr>
        </p:nvSpPr>
        <p:spPr/>
        <p:txBody>
          <a:bodyPr/>
          <a:lstStyle/>
          <a:p>
            <a:fld id="{80CDABC8-FD09-47BC-822A-A981D494E0D7}" type="slidenum">
              <a:rPr lang="en-CA" smtClean="0"/>
              <a:t>6</a:t>
            </a:fld>
            <a:endParaRPr lang="en-CA" dirty="0"/>
          </a:p>
        </p:txBody>
      </p:sp>
    </p:spTree>
    <p:extLst>
      <p:ext uri="{BB962C8B-B14F-4D97-AF65-F5344CB8AC3E}">
        <p14:creationId xmlns:p14="http://schemas.microsoft.com/office/powerpoint/2010/main" val="3114526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lgn="l"/>
            <a:r>
              <a:rPr lang="en-US" sz="1400" b="0" i="0" u="none" strike="noStrike" baseline="0" dirty="0">
                <a:latin typeface="+mj-lt"/>
              </a:rPr>
              <a:t>Optison contains the stable gas perflutren encapsulated by an albumin shell, and it is the only ultrasound enhancing agent in the US with an albumin shell.</a:t>
            </a:r>
          </a:p>
          <a:p>
            <a:pPr algn="l"/>
            <a:endParaRPr lang="en-US" sz="1400" b="0" i="0" u="none" strike="noStrike" baseline="0" dirty="0">
              <a:latin typeface="+mj-lt"/>
            </a:endParaRPr>
          </a:p>
          <a:p>
            <a:pPr algn="l"/>
            <a:r>
              <a:rPr lang="en-US" sz="1400" b="0" i="0" u="none" strike="noStrike" baseline="0" dirty="0">
                <a:latin typeface="+mj-lt"/>
              </a:rPr>
              <a:t>The perflutren gas is expelled through the lungs within 10 minutes of administration, and albumin is an abundant human protein expected to be handled by the normal metabolic routes of renal, gastrointestinal, and catabolic clearance processes.</a:t>
            </a:r>
            <a:endParaRPr lang="en-US" sz="1050" dirty="0">
              <a:latin typeface="+mj-lt"/>
            </a:endParaRPr>
          </a:p>
        </p:txBody>
      </p:sp>
      <p:sp>
        <p:nvSpPr>
          <p:cNvPr id="4" name="Slide Number Placeholder 3"/>
          <p:cNvSpPr>
            <a:spLocks noGrp="1"/>
          </p:cNvSpPr>
          <p:nvPr>
            <p:ph type="sldNum" sz="quarter" idx="5"/>
          </p:nvPr>
        </p:nvSpPr>
        <p:spPr/>
        <p:txBody>
          <a:bodyPr/>
          <a:lstStyle/>
          <a:p>
            <a:fld id="{80CDABC8-FD09-47BC-822A-A981D494E0D7}" type="slidenum">
              <a:rPr lang="en-CA" smtClean="0"/>
              <a:t>7</a:t>
            </a:fld>
            <a:endParaRPr lang="en-CA" dirty="0"/>
          </a:p>
        </p:txBody>
      </p:sp>
    </p:spTree>
    <p:extLst>
      <p:ext uri="{BB962C8B-B14F-4D97-AF65-F5344CB8AC3E}">
        <p14:creationId xmlns:p14="http://schemas.microsoft.com/office/powerpoint/2010/main" val="804394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lgn="l"/>
            <a:r>
              <a:rPr lang="en-US" sz="1400" b="0" i="0" u="none" strike="noStrike" baseline="0" dirty="0">
                <a:latin typeface="+mj-lt"/>
              </a:rPr>
              <a:t>Albumin is part of products used in many areas in hospitals, from nuclear medicine, to emergency medicine, surgery, pediatrics and general medicine, and of course, ultrasound as well.</a:t>
            </a:r>
          </a:p>
        </p:txBody>
      </p:sp>
      <p:sp>
        <p:nvSpPr>
          <p:cNvPr id="4" name="Slide Number Placeholder 3"/>
          <p:cNvSpPr>
            <a:spLocks noGrp="1"/>
          </p:cNvSpPr>
          <p:nvPr>
            <p:ph type="sldNum" sz="quarter" idx="5"/>
          </p:nvPr>
        </p:nvSpPr>
        <p:spPr/>
        <p:txBody>
          <a:bodyPr/>
          <a:lstStyle/>
          <a:p>
            <a:fld id="{80CDABC8-FD09-47BC-822A-A981D494E0D7}" type="slidenum">
              <a:rPr lang="en-CA" smtClean="0"/>
              <a:t>8</a:t>
            </a:fld>
            <a:endParaRPr lang="en-CA" dirty="0"/>
          </a:p>
        </p:txBody>
      </p:sp>
    </p:spTree>
    <p:extLst>
      <p:ext uri="{BB962C8B-B14F-4D97-AF65-F5344CB8AC3E}">
        <p14:creationId xmlns:p14="http://schemas.microsoft.com/office/powerpoint/2010/main" val="1313126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DABC8-FD09-47BC-822A-A981D494E0D7}" type="slidenum">
              <a:rPr lang="en-CA" smtClean="0"/>
              <a:t>9</a:t>
            </a:fld>
            <a:endParaRPr lang="en-CA" dirty="0"/>
          </a:p>
        </p:txBody>
      </p:sp>
    </p:spTree>
    <p:extLst>
      <p:ext uri="{BB962C8B-B14F-4D97-AF65-F5344CB8AC3E}">
        <p14:creationId xmlns:p14="http://schemas.microsoft.com/office/powerpoint/2010/main" val="33899702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urp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1AC7D-8B33-DE73-F3BD-02327FCDC580}"/>
              </a:ext>
            </a:extLst>
          </p:cNvPr>
          <p:cNvSpPr>
            <a:spLocks noGrp="1"/>
          </p:cNvSpPr>
          <p:nvPr>
            <p:ph type="ctrTitle"/>
          </p:nvPr>
        </p:nvSpPr>
        <p:spPr>
          <a:xfrm>
            <a:off x="522289" y="1643063"/>
            <a:ext cx="11147424" cy="2330451"/>
          </a:xfrm>
        </p:spPr>
        <p:txBody>
          <a:bodyPr anchor="b">
            <a:normAutofit/>
          </a:bodyPr>
          <a:lstStyle>
            <a:lvl1pPr algn="l">
              <a:defRPr sz="7200">
                <a:solidFill>
                  <a:schemeClr val="bg1"/>
                </a:solidFill>
              </a:defRPr>
            </a:lvl1pPr>
          </a:lstStyle>
          <a:p>
            <a:r>
              <a:rPr lang="en-US"/>
              <a:t>Click to edit Master title style</a:t>
            </a:r>
            <a:endParaRPr lang="en-US" dirty="0"/>
          </a:p>
        </p:txBody>
      </p:sp>
      <p:sp>
        <p:nvSpPr>
          <p:cNvPr id="8" name="TextBox 7">
            <a:extLst>
              <a:ext uri="{FF2B5EF4-FFF2-40B4-BE49-F238E27FC236}">
                <a16:creationId xmlns:a16="http://schemas.microsoft.com/office/drawing/2014/main" id="{A16E47DD-EFE5-71AD-14BF-BC681B9CA660}"/>
              </a:ext>
            </a:extLst>
          </p:cNvPr>
          <p:cNvSpPr txBox="1"/>
          <p:nvPr userDrawn="1"/>
        </p:nvSpPr>
        <p:spPr>
          <a:xfrm>
            <a:off x="518160" y="6455664"/>
            <a:ext cx="4318719" cy="256031"/>
          </a:xfrm>
          <a:prstGeom prst="rect">
            <a:avLst/>
          </a:prstGeom>
        </p:spPr>
        <p:txBody>
          <a:bodyPr vert="horz" lIns="0" tIns="0" rIns="0" bIns="0" rtlCol="0" anchor="ctr">
            <a:normAutofit/>
          </a:bodyPr>
          <a:lstStyle>
            <a:defPPr>
              <a:defRPr lang="en-US"/>
            </a:defPPr>
            <a:lvl1pPr>
              <a:defRPr lang="en-US" sz="800" smtClean="0">
                <a:solidFill>
                  <a:schemeClr val="bg1"/>
                </a:solidFill>
              </a:defRPr>
            </a:lvl1pPr>
            <a:lvl2pPr marL="0" indent="0">
              <a:defRPr sz="800">
                <a:solidFill>
                  <a:schemeClr val="accent1"/>
                </a:solidFill>
              </a:defRPr>
            </a:lvl2pPr>
            <a:lvl3pPr marL="0">
              <a:defRPr sz="800">
                <a:solidFill>
                  <a:schemeClr val="accent1"/>
                </a:solidFill>
              </a:defRPr>
            </a:lvl3pPr>
            <a:lvl4pPr marL="0">
              <a:defRPr sz="800">
                <a:solidFill>
                  <a:schemeClr val="accent1"/>
                </a:solidFill>
              </a:defRPr>
            </a:lvl4pPr>
            <a:lvl5pPr marL="0">
              <a:defRPr sz="800">
                <a:solidFill>
                  <a:schemeClr val="accent1"/>
                </a:solidFill>
              </a:defRPr>
            </a:lvl5pPr>
            <a:lvl6pPr marL="0" indent="0">
              <a:defRPr sz="800">
                <a:solidFill>
                  <a:schemeClr val="accent1"/>
                </a:solidFill>
              </a:defRPr>
            </a:lvl6pPr>
            <a:lvl7pPr marL="0">
              <a:defRPr sz="800">
                <a:solidFill>
                  <a:schemeClr val="accent1"/>
                </a:solidFill>
              </a:defRPr>
            </a:lvl7pPr>
            <a:lvl8pPr marL="0" indent="0">
              <a:defRPr sz="800">
                <a:solidFill>
                  <a:schemeClr val="accent1"/>
                </a:solidFill>
              </a:defRPr>
            </a:lvl8pPr>
            <a:lvl9pPr marL="0">
              <a:spcBef>
                <a:spcPts val="0"/>
              </a:spcBef>
              <a:defRPr sz="800">
                <a:solidFill>
                  <a:schemeClr val="accent1"/>
                </a:solidFill>
              </a:defRPr>
            </a:lvl9pPr>
          </a:lstStyle>
          <a:p>
            <a:pPr lvl="0"/>
            <a:r>
              <a:rPr lang="en-US" dirty="0">
                <a:solidFill>
                  <a:schemeClr val="bg1"/>
                </a:solidFill>
              </a:rPr>
              <a:t> © 2025 GE HealthCare. GE is a trademark of General Electric Company used under trademark license.</a:t>
            </a:r>
          </a:p>
        </p:txBody>
      </p:sp>
      <p:sp>
        <p:nvSpPr>
          <p:cNvPr id="7" name="Subtitle 2">
            <a:extLst>
              <a:ext uri="{FF2B5EF4-FFF2-40B4-BE49-F238E27FC236}">
                <a16:creationId xmlns:a16="http://schemas.microsoft.com/office/drawing/2014/main" id="{B75DD4FC-37C8-A068-8A6B-46C198B48D04}"/>
              </a:ext>
            </a:extLst>
          </p:cNvPr>
          <p:cNvSpPr>
            <a:spLocks noGrp="1"/>
          </p:cNvSpPr>
          <p:nvPr>
            <p:ph type="subTitle" idx="1"/>
          </p:nvPr>
        </p:nvSpPr>
        <p:spPr>
          <a:xfrm>
            <a:off x="522288" y="4132262"/>
            <a:ext cx="11143294" cy="457200"/>
          </a:xfrm>
        </p:spPr>
        <p:txBody>
          <a:bodyPr>
            <a:normAutofit/>
          </a:bodyPr>
          <a:lstStyle>
            <a:lvl1pPr marL="0" indent="0" algn="l">
              <a:buNone/>
              <a:defRPr sz="1600">
                <a:solidFill>
                  <a:schemeClr val="bg1"/>
                </a:solidFill>
                <a:latin typeface="Source Sans Pro Semibold" panose="020B0603030403020204" pitchFamily="34" charset="0"/>
              </a:defRPr>
            </a:lvl1pPr>
            <a:lvl2pPr marL="0" indent="0" algn="l">
              <a:buNone/>
              <a:defRPr sz="1600">
                <a:solidFill>
                  <a:schemeClr val="bg1"/>
                </a:solidFill>
                <a:latin typeface="Source Sans Pro Semibold" panose="020B0603030403020204" pitchFamily="34" charset="0"/>
              </a:defRPr>
            </a:lvl2pPr>
            <a:lvl3pPr marL="0" indent="0" algn="l">
              <a:buNone/>
              <a:defRPr sz="1600">
                <a:solidFill>
                  <a:schemeClr val="bg1"/>
                </a:solidFill>
                <a:latin typeface="Source Sans Pro Semibold" panose="020B0603030403020204" pitchFamily="34" charset="0"/>
              </a:defRPr>
            </a:lvl3pPr>
            <a:lvl4pPr marL="0" indent="0" algn="l">
              <a:buNone/>
              <a:defRPr sz="1600">
                <a:solidFill>
                  <a:schemeClr val="bg1"/>
                </a:solidFill>
                <a:latin typeface="Source Sans Pro Semibold" panose="020B0603030403020204" pitchFamily="34" charset="0"/>
              </a:defRPr>
            </a:lvl4pPr>
            <a:lvl5pPr marL="0" indent="0" algn="l">
              <a:buNone/>
              <a:defRPr sz="1600">
                <a:solidFill>
                  <a:schemeClr val="bg1"/>
                </a:solidFill>
                <a:latin typeface="Source Sans Pro Semibold" panose="020B0603030403020204" pitchFamily="34" charset="0"/>
              </a:defRPr>
            </a:lvl5pPr>
            <a:lvl6pPr marL="0" indent="0" algn="l">
              <a:buNone/>
              <a:defRPr sz="1600">
                <a:solidFill>
                  <a:schemeClr val="bg1"/>
                </a:solidFill>
                <a:latin typeface="Source Sans Pro Semibold" panose="020B0603030403020204" pitchFamily="34" charset="0"/>
              </a:defRPr>
            </a:lvl6pPr>
            <a:lvl7pPr marL="0" indent="0" algn="l">
              <a:buNone/>
              <a:defRPr sz="1600">
                <a:solidFill>
                  <a:schemeClr val="bg1"/>
                </a:solidFill>
                <a:latin typeface="Source Sans Pro Semibold" panose="020B0603030403020204" pitchFamily="34" charset="0"/>
              </a:defRPr>
            </a:lvl7pPr>
            <a:lvl8pPr marL="0" indent="0" algn="l">
              <a:buNone/>
              <a:defRPr sz="1600">
                <a:solidFill>
                  <a:schemeClr val="bg1"/>
                </a:solidFill>
                <a:latin typeface="Source Sans Pro Semibold" panose="020B0603030403020204" pitchFamily="34" charset="0"/>
              </a:defRPr>
            </a:lvl8pPr>
            <a:lvl9pPr marL="0" indent="0" algn="l">
              <a:buNone/>
              <a:defRPr sz="1600">
                <a:solidFill>
                  <a:schemeClr val="bg1"/>
                </a:solidFill>
                <a:latin typeface="Source Sans Pro Semibold" panose="020B0603030403020204" pitchFamily="34" charset="0"/>
              </a:defRPr>
            </a:lvl9pPr>
          </a:lstStyle>
          <a:p>
            <a:pPr lvl="0"/>
            <a:r>
              <a:rPr lang="en-US"/>
              <a:t>Click to edit Master subtitle style</a:t>
            </a:r>
            <a:endParaRPr lang="en-US" dirty="0"/>
          </a:p>
        </p:txBody>
      </p:sp>
      <p:pic>
        <p:nvPicPr>
          <p:cNvPr id="3" name="Picture 2">
            <a:extLst>
              <a:ext uri="{FF2B5EF4-FFF2-40B4-BE49-F238E27FC236}">
                <a16:creationId xmlns:a16="http://schemas.microsoft.com/office/drawing/2014/main" id="{67CBF96E-DF5F-3718-6514-0DE2C40691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234237" y="5197011"/>
            <a:ext cx="3784202" cy="1291353"/>
          </a:xfrm>
          <a:prstGeom prst="rect">
            <a:avLst/>
          </a:prstGeom>
        </p:spPr>
      </p:pic>
    </p:spTree>
    <p:extLst>
      <p:ext uri="{BB962C8B-B14F-4D97-AF65-F5344CB8AC3E}">
        <p14:creationId xmlns:p14="http://schemas.microsoft.com/office/powerpoint/2010/main" val="948215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2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 light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874837"/>
            <a:ext cx="11151553" cy="4114800"/>
          </a:xfrm>
        </p:spPr>
        <p:txBody>
          <a:bodyPr anchor="b">
            <a:normAutofit/>
          </a:bodyPr>
          <a:lstStyle>
            <a:lvl1pPr>
              <a:defRPr sz="115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616639-5F77-CF86-A490-43BDA9F58B80}"/>
              </a:ext>
            </a:extLst>
          </p:cNvPr>
          <p:cNvSpPr>
            <a:spLocks noGrp="1"/>
          </p:cNvSpPr>
          <p:nvPr>
            <p:ph type="body" idx="1"/>
          </p:nvPr>
        </p:nvSpPr>
        <p:spPr>
          <a:xfrm>
            <a:off x="518159" y="1098550"/>
            <a:ext cx="11151553" cy="544513"/>
          </a:xfrm>
        </p:spPr>
        <p:txBody>
          <a:bodyPr anchor="b">
            <a:normAutofit/>
          </a:bodyPr>
          <a:lstStyle>
            <a:lvl1pPr marL="0" indent="0">
              <a:buNone/>
              <a:defRPr sz="1600">
                <a:solidFill>
                  <a:schemeClr val="tx1"/>
                </a:solidFill>
                <a:latin typeface="Source Sans Pro SemiBold" panose="020B0603030403020204" pitchFamily="34" charset="0"/>
              </a:defRPr>
            </a:lvl1pPr>
            <a:lvl2pPr marL="0" indent="0">
              <a:buNone/>
              <a:defRPr sz="1600">
                <a:solidFill>
                  <a:schemeClr val="tx1"/>
                </a:solidFill>
                <a:latin typeface="Source Sans Pro SemiBold" panose="020B0603030403020204" pitchFamily="34" charset="0"/>
              </a:defRPr>
            </a:lvl2pPr>
            <a:lvl3pPr marL="0" indent="0">
              <a:buNone/>
              <a:defRPr sz="1600">
                <a:solidFill>
                  <a:schemeClr val="tx1"/>
                </a:solidFill>
                <a:latin typeface="Source Sans Pro SemiBold" panose="020B0603030403020204" pitchFamily="34" charset="0"/>
              </a:defRPr>
            </a:lvl3pPr>
            <a:lvl4pPr marL="0" indent="0">
              <a:buNone/>
              <a:defRPr sz="1600">
                <a:solidFill>
                  <a:schemeClr val="tx1"/>
                </a:solidFill>
                <a:latin typeface="Source Sans Pro SemiBold" panose="020B0603030403020204" pitchFamily="34" charset="0"/>
              </a:defRPr>
            </a:lvl4pPr>
            <a:lvl5pPr marL="0" indent="0">
              <a:buNone/>
              <a:defRPr sz="1600">
                <a:solidFill>
                  <a:schemeClr val="tx1"/>
                </a:solidFill>
                <a:latin typeface="Source Sans Pro SemiBold" panose="020B0603030403020204" pitchFamily="34" charset="0"/>
              </a:defRPr>
            </a:lvl5pPr>
            <a:lvl6pPr marL="0" indent="0">
              <a:buNone/>
              <a:defRPr sz="1600">
                <a:solidFill>
                  <a:schemeClr val="tx1"/>
                </a:solidFill>
                <a:latin typeface="Source Sans Pro SemiBold" panose="020B0603030403020204" pitchFamily="34" charset="0"/>
              </a:defRPr>
            </a:lvl6pPr>
            <a:lvl7pPr marL="0" indent="0">
              <a:buNone/>
              <a:defRPr sz="1600">
                <a:solidFill>
                  <a:schemeClr val="tx1"/>
                </a:solidFill>
                <a:latin typeface="Source Sans Pro SemiBold" panose="020B0603030403020204" pitchFamily="34" charset="0"/>
              </a:defRPr>
            </a:lvl7pPr>
            <a:lvl8pPr marL="0" indent="0">
              <a:buNone/>
              <a:defRPr sz="1600">
                <a:solidFill>
                  <a:schemeClr val="tx1"/>
                </a:solidFill>
                <a:latin typeface="Source Sans Pro SemiBold" panose="020B0603030403020204" pitchFamily="34" charset="0"/>
              </a:defRPr>
            </a:lvl8pPr>
            <a:lvl9pPr marL="0" indent="0">
              <a:buNone/>
              <a:defRPr sz="1600">
                <a:solidFill>
                  <a:schemeClr val="tx1"/>
                </a:solidFill>
                <a:latin typeface="Source Sans Pro SemiBold" panose="020B0603030403020204" pitchFamily="34" charset="0"/>
              </a:defRPr>
            </a:lvl9pPr>
          </a:lstStyle>
          <a:p>
            <a:pPr lvl="0"/>
            <a:r>
              <a:rPr lang="en-US"/>
              <a:t>Click to edit Master text styles</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4" name="TextBox 3">
            <a:extLst>
              <a:ext uri="{FF2B5EF4-FFF2-40B4-BE49-F238E27FC236}">
                <a16:creationId xmlns:a16="http://schemas.microsoft.com/office/drawing/2014/main" id="{A1423CC8-409F-AD4B-9036-7CD7C13CFF49}"/>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31653967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ote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098550"/>
            <a:ext cx="11151553" cy="4114800"/>
          </a:xfrm>
          <a:noFill/>
        </p:spPr>
        <p:txBody>
          <a:bodyPr anchor="b">
            <a:normAutofit/>
          </a:bodyPr>
          <a:lstStyle>
            <a:lvl1pPr marL="571500" indent="-571500">
              <a:buSzPct val="200000"/>
              <a:buFont typeface="Source Sans Pro Light" panose="020B0403030403020204" pitchFamily="34" charset="0"/>
              <a:buChar char="“"/>
              <a:defRPr sz="3600">
                <a:solidFill>
                  <a:schemeClr val="bg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10" name="Text Placeholder 2">
            <a:extLst>
              <a:ext uri="{FF2B5EF4-FFF2-40B4-BE49-F238E27FC236}">
                <a16:creationId xmlns:a16="http://schemas.microsoft.com/office/drawing/2014/main" id="{81D81026-3EF7-0051-1B4F-76CED0F74459}"/>
              </a:ext>
            </a:extLst>
          </p:cNvPr>
          <p:cNvSpPr>
            <a:spLocks noGrp="1"/>
          </p:cNvSpPr>
          <p:nvPr>
            <p:ph type="body" idx="1"/>
          </p:nvPr>
        </p:nvSpPr>
        <p:spPr>
          <a:xfrm>
            <a:off x="1108072" y="5389749"/>
            <a:ext cx="2423160" cy="164592"/>
          </a:xfrm>
        </p:spPr>
        <p:txBody>
          <a:bodyPr anchor="t">
            <a:normAutofit/>
          </a:bodyPr>
          <a:lstStyle>
            <a:lvl1pPr marL="0" indent="0">
              <a:buNone/>
              <a:defRPr sz="1150" b="0">
                <a:solidFill>
                  <a:schemeClr val="bg1"/>
                </a:solidFill>
                <a:latin typeface="Source Sans Pro SemiBold" panose="020B0603030403020204" pitchFamily="34" charset="0"/>
              </a:defRPr>
            </a:lvl1pPr>
            <a:lvl2pPr marL="0" indent="0">
              <a:buNone/>
              <a:defRPr sz="1150" b="0">
                <a:solidFill>
                  <a:schemeClr val="bg1"/>
                </a:solidFill>
                <a:latin typeface="Source Sans Pro SemiBold" panose="020B0603030403020204" pitchFamily="34" charset="0"/>
              </a:defRPr>
            </a:lvl2pPr>
            <a:lvl3pPr marL="0" indent="0">
              <a:buNone/>
              <a:defRPr sz="1150" b="0">
                <a:solidFill>
                  <a:schemeClr val="bg1"/>
                </a:solidFill>
                <a:latin typeface="Source Sans Pro SemiBold" panose="020B0603030403020204" pitchFamily="34" charset="0"/>
              </a:defRPr>
            </a:lvl3pPr>
            <a:lvl4pPr marL="0" indent="0">
              <a:buNone/>
              <a:defRPr sz="1150" b="0">
                <a:solidFill>
                  <a:schemeClr val="bg1"/>
                </a:solidFill>
                <a:latin typeface="Source Sans Pro SemiBold" panose="020B0603030403020204" pitchFamily="34" charset="0"/>
              </a:defRPr>
            </a:lvl4pPr>
            <a:lvl5pPr marL="0" indent="0">
              <a:buNone/>
              <a:tabLst/>
              <a:defRPr sz="1150" b="0">
                <a:solidFill>
                  <a:schemeClr val="bg1"/>
                </a:solidFill>
                <a:latin typeface="Source Sans Pro SemiBold" panose="020B0603030403020204" pitchFamily="34" charset="0"/>
              </a:defRPr>
            </a:lvl5pPr>
            <a:lvl6pPr marL="0" indent="0">
              <a:buNone/>
              <a:defRPr sz="1150" b="0">
                <a:solidFill>
                  <a:schemeClr val="bg1"/>
                </a:solidFill>
                <a:latin typeface="Source Sans Pro SemiBold" panose="020B0603030403020204" pitchFamily="34" charset="0"/>
              </a:defRPr>
            </a:lvl6pPr>
            <a:lvl7pPr marL="0" indent="0">
              <a:buNone/>
              <a:defRPr sz="1150" b="0">
                <a:solidFill>
                  <a:schemeClr val="bg1"/>
                </a:solidFill>
                <a:latin typeface="Source Sans Pro SemiBold" panose="020B0603030403020204" pitchFamily="34" charset="0"/>
              </a:defRPr>
            </a:lvl7pPr>
            <a:lvl8pPr marL="0" indent="0">
              <a:buNone/>
              <a:defRPr sz="1150" b="0">
                <a:solidFill>
                  <a:schemeClr val="bg1"/>
                </a:solidFill>
                <a:latin typeface="Source Sans Pro SemiBold" panose="020B0603030403020204" pitchFamily="34" charset="0"/>
              </a:defRPr>
            </a:lvl8pPr>
            <a:lvl9pPr marL="0" indent="0">
              <a:buNone/>
              <a:defRPr sz="1150" b="0">
                <a:solidFill>
                  <a:schemeClr val="bg1"/>
                </a:solidFill>
                <a:latin typeface="Source Sans Pro SemiBold" panose="020B0603030403020204" pitchFamily="34" charset="0"/>
              </a:defRPr>
            </a:lvl9pPr>
          </a:lstStyle>
          <a:p>
            <a:pPr lvl="0"/>
            <a:r>
              <a:rPr lang="en-US"/>
              <a:t>Click to edit Master text styles</a:t>
            </a:r>
          </a:p>
        </p:txBody>
      </p:sp>
      <p:sp>
        <p:nvSpPr>
          <p:cNvPr id="11" name="Picture Placeholder 2">
            <a:extLst>
              <a:ext uri="{FF2B5EF4-FFF2-40B4-BE49-F238E27FC236}">
                <a16:creationId xmlns:a16="http://schemas.microsoft.com/office/drawing/2014/main" id="{8157CF2E-9ED9-8A8C-358A-220309F4BC1C}"/>
              </a:ext>
            </a:extLst>
          </p:cNvPr>
          <p:cNvSpPr>
            <a:spLocks noGrp="1"/>
          </p:cNvSpPr>
          <p:nvPr>
            <p:ph type="pic" sz="quarter" idx="18" hasCustomPrompt="1"/>
          </p:nvPr>
        </p:nvSpPr>
        <p:spPr>
          <a:xfrm>
            <a:off x="522288" y="5392606"/>
            <a:ext cx="503175" cy="595444"/>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12" name="Text Placeholder 2">
            <a:extLst>
              <a:ext uri="{FF2B5EF4-FFF2-40B4-BE49-F238E27FC236}">
                <a16:creationId xmlns:a16="http://schemas.microsoft.com/office/drawing/2014/main" id="{C7469241-FBB8-EAE7-7E4C-5DFE56D6BD34}"/>
              </a:ext>
            </a:extLst>
          </p:cNvPr>
          <p:cNvSpPr>
            <a:spLocks noGrp="1"/>
          </p:cNvSpPr>
          <p:nvPr>
            <p:ph type="body" idx="123"/>
          </p:nvPr>
        </p:nvSpPr>
        <p:spPr>
          <a:xfrm>
            <a:off x="1108072" y="5648638"/>
            <a:ext cx="2423160" cy="339412"/>
          </a:xfrm>
        </p:spPr>
        <p:txBody>
          <a:bodyPr anchor="t">
            <a:normAutofit/>
          </a:bodyPr>
          <a:lstStyle>
            <a:lvl1pPr marL="0" indent="0">
              <a:buNone/>
              <a:defRPr sz="1000" b="0">
                <a:solidFill>
                  <a:schemeClr val="bg1"/>
                </a:solidFill>
                <a:latin typeface="+mn-lt"/>
              </a:defRPr>
            </a:lvl1pPr>
            <a:lvl2pPr marL="0" indent="0">
              <a:buNone/>
              <a:defRPr sz="1000" b="0">
                <a:solidFill>
                  <a:schemeClr val="bg1"/>
                </a:solidFill>
                <a:latin typeface="+mn-lt"/>
              </a:defRPr>
            </a:lvl2pPr>
            <a:lvl3pPr marL="0" indent="0">
              <a:buNone/>
              <a:defRPr sz="1000" b="0">
                <a:solidFill>
                  <a:schemeClr val="bg1"/>
                </a:solidFill>
                <a:latin typeface="+mn-lt"/>
              </a:defRPr>
            </a:lvl3pPr>
            <a:lvl4pPr marL="0" indent="0">
              <a:buNone/>
              <a:defRPr sz="1000" b="0">
                <a:solidFill>
                  <a:schemeClr val="bg1"/>
                </a:solidFill>
                <a:latin typeface="+mn-lt"/>
              </a:defRPr>
            </a:lvl4pPr>
            <a:lvl5pPr marL="0" indent="0">
              <a:buNone/>
              <a:tabLst/>
              <a:defRPr sz="1000" b="0">
                <a:solidFill>
                  <a:schemeClr val="bg1"/>
                </a:solidFill>
                <a:latin typeface="+mn-lt"/>
              </a:defRPr>
            </a:lvl5pPr>
            <a:lvl6pPr marL="0" indent="0">
              <a:buNone/>
              <a:defRPr sz="1000" b="0">
                <a:solidFill>
                  <a:schemeClr val="bg1"/>
                </a:solidFill>
                <a:latin typeface="+mn-lt"/>
              </a:defRPr>
            </a:lvl6pPr>
            <a:lvl7pPr marL="0" indent="0">
              <a:buNone/>
              <a:defRPr sz="1000" b="0">
                <a:solidFill>
                  <a:schemeClr val="bg1"/>
                </a:solidFill>
                <a:latin typeface="+mn-lt"/>
              </a:defRPr>
            </a:lvl7pPr>
            <a:lvl8pPr marL="0" indent="0">
              <a:buNone/>
              <a:defRPr sz="1000" b="0">
                <a:solidFill>
                  <a:schemeClr val="bg1"/>
                </a:solidFill>
                <a:latin typeface="+mn-lt"/>
              </a:defRPr>
            </a:lvl8pPr>
            <a:lvl9pPr marL="0" indent="0">
              <a:buNone/>
              <a:defRPr sz="1000" b="0">
                <a:solidFill>
                  <a:schemeClr val="bg1"/>
                </a:solidFill>
                <a:latin typeface="+mn-lt"/>
              </a:defRPr>
            </a:lvl9pPr>
          </a:lstStyle>
          <a:p>
            <a:pPr lvl="0"/>
            <a:r>
              <a:rPr lang="en-US"/>
              <a:t>Click to edit Master text styles</a:t>
            </a:r>
          </a:p>
        </p:txBody>
      </p:sp>
      <p:sp>
        <p:nvSpPr>
          <p:cNvPr id="4" name="TextBox 3">
            <a:extLst>
              <a:ext uri="{FF2B5EF4-FFF2-40B4-BE49-F238E27FC236}">
                <a16:creationId xmlns:a16="http://schemas.microsoft.com/office/drawing/2014/main" id="{DF4E78B5-5362-3E3F-6201-A970FFAC99BE}"/>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35396026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Quot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098550"/>
            <a:ext cx="11151553" cy="4114800"/>
          </a:xfrm>
        </p:spPr>
        <p:txBody>
          <a:bodyPr anchor="b">
            <a:normAutofit/>
          </a:bodyPr>
          <a:lstStyle>
            <a:lvl1pPr marL="571500" indent="-571500">
              <a:buSzPct val="200000"/>
              <a:buFont typeface="Source Sans Pro Light" panose="020B0403030403020204" pitchFamily="34" charset="0"/>
              <a:buChar char="“"/>
              <a:defRPr sz="3600">
                <a:solidFill>
                  <a:schemeClr val="accent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10" name="Text Placeholder 2">
            <a:extLst>
              <a:ext uri="{FF2B5EF4-FFF2-40B4-BE49-F238E27FC236}">
                <a16:creationId xmlns:a16="http://schemas.microsoft.com/office/drawing/2014/main" id="{81D81026-3EF7-0051-1B4F-76CED0F74459}"/>
              </a:ext>
            </a:extLst>
          </p:cNvPr>
          <p:cNvSpPr>
            <a:spLocks noGrp="1"/>
          </p:cNvSpPr>
          <p:nvPr>
            <p:ph type="body" idx="1"/>
          </p:nvPr>
        </p:nvSpPr>
        <p:spPr>
          <a:xfrm>
            <a:off x="1108072" y="5389749"/>
            <a:ext cx="2423160" cy="164592"/>
          </a:xfrm>
        </p:spPr>
        <p:txBody>
          <a:bodyPr anchor="t">
            <a:normAutofit/>
          </a:bodyPr>
          <a:lstStyle>
            <a:lvl1pPr marL="0" indent="0">
              <a:buNone/>
              <a:defRPr sz="1150" b="0">
                <a:solidFill>
                  <a:schemeClr val="tx1"/>
                </a:solidFill>
                <a:latin typeface="Source Sans Pro SemiBold" panose="020B0603030403020204" pitchFamily="34" charset="0"/>
              </a:defRPr>
            </a:lvl1pPr>
            <a:lvl2pPr marL="0" indent="0">
              <a:buNone/>
              <a:defRPr sz="1150" b="0">
                <a:solidFill>
                  <a:schemeClr val="tx1"/>
                </a:solidFill>
                <a:latin typeface="Source Sans Pro SemiBold" panose="020B0603030403020204" pitchFamily="34" charset="0"/>
              </a:defRPr>
            </a:lvl2pPr>
            <a:lvl3pPr marL="0" indent="0">
              <a:buNone/>
              <a:defRPr sz="1150" b="0">
                <a:solidFill>
                  <a:schemeClr val="tx1"/>
                </a:solidFill>
                <a:latin typeface="Source Sans Pro SemiBold" panose="020B0603030403020204" pitchFamily="34" charset="0"/>
              </a:defRPr>
            </a:lvl3pPr>
            <a:lvl4pPr marL="0" indent="0">
              <a:buNone/>
              <a:defRPr sz="1150" b="0">
                <a:solidFill>
                  <a:schemeClr val="tx1"/>
                </a:solidFill>
                <a:latin typeface="Source Sans Pro SemiBold" panose="020B0603030403020204" pitchFamily="34" charset="0"/>
              </a:defRPr>
            </a:lvl4pPr>
            <a:lvl5pPr marL="0" indent="0">
              <a:buNone/>
              <a:tabLst/>
              <a:defRPr sz="1150" b="0">
                <a:solidFill>
                  <a:schemeClr val="tx1"/>
                </a:solidFill>
                <a:latin typeface="Source Sans Pro SemiBold" panose="020B0603030403020204" pitchFamily="34" charset="0"/>
              </a:defRPr>
            </a:lvl5pPr>
            <a:lvl6pPr marL="0" indent="0">
              <a:buNone/>
              <a:defRPr sz="1150" b="0">
                <a:solidFill>
                  <a:schemeClr val="tx1"/>
                </a:solidFill>
                <a:latin typeface="Source Sans Pro SemiBold" panose="020B0603030403020204" pitchFamily="34" charset="0"/>
              </a:defRPr>
            </a:lvl6pPr>
            <a:lvl7pPr marL="0" indent="0">
              <a:buNone/>
              <a:defRPr sz="1150" b="0">
                <a:solidFill>
                  <a:schemeClr val="tx1"/>
                </a:solidFill>
                <a:latin typeface="Source Sans Pro SemiBold" panose="020B0603030403020204" pitchFamily="34" charset="0"/>
              </a:defRPr>
            </a:lvl7pPr>
            <a:lvl8pPr marL="0" indent="0">
              <a:buNone/>
              <a:defRPr sz="1150" b="0">
                <a:solidFill>
                  <a:schemeClr val="tx1"/>
                </a:solidFill>
                <a:latin typeface="Source Sans Pro SemiBold" panose="020B0603030403020204" pitchFamily="34" charset="0"/>
              </a:defRPr>
            </a:lvl8pPr>
            <a:lvl9pPr marL="0" indent="0">
              <a:buNone/>
              <a:defRPr sz="1150" b="0">
                <a:solidFill>
                  <a:schemeClr val="tx1"/>
                </a:solidFill>
                <a:latin typeface="Source Sans Pro SemiBold" panose="020B0603030403020204" pitchFamily="34" charset="0"/>
              </a:defRPr>
            </a:lvl9pPr>
          </a:lstStyle>
          <a:p>
            <a:pPr lvl="0"/>
            <a:r>
              <a:rPr lang="en-US"/>
              <a:t>Click to edit Master text styles</a:t>
            </a:r>
          </a:p>
        </p:txBody>
      </p:sp>
      <p:sp>
        <p:nvSpPr>
          <p:cNvPr id="11" name="Picture Placeholder 2">
            <a:extLst>
              <a:ext uri="{FF2B5EF4-FFF2-40B4-BE49-F238E27FC236}">
                <a16:creationId xmlns:a16="http://schemas.microsoft.com/office/drawing/2014/main" id="{8157CF2E-9ED9-8A8C-358A-220309F4BC1C}"/>
              </a:ext>
            </a:extLst>
          </p:cNvPr>
          <p:cNvSpPr>
            <a:spLocks noGrp="1"/>
          </p:cNvSpPr>
          <p:nvPr>
            <p:ph type="pic" sz="quarter" idx="18" hasCustomPrompt="1"/>
          </p:nvPr>
        </p:nvSpPr>
        <p:spPr>
          <a:xfrm>
            <a:off x="522288" y="5392606"/>
            <a:ext cx="503175" cy="595444"/>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12" name="Text Placeholder 2">
            <a:extLst>
              <a:ext uri="{FF2B5EF4-FFF2-40B4-BE49-F238E27FC236}">
                <a16:creationId xmlns:a16="http://schemas.microsoft.com/office/drawing/2014/main" id="{C7469241-FBB8-EAE7-7E4C-5DFE56D6BD34}"/>
              </a:ext>
            </a:extLst>
          </p:cNvPr>
          <p:cNvSpPr>
            <a:spLocks noGrp="1"/>
          </p:cNvSpPr>
          <p:nvPr>
            <p:ph type="body" idx="123"/>
          </p:nvPr>
        </p:nvSpPr>
        <p:spPr>
          <a:xfrm>
            <a:off x="1108072" y="5648638"/>
            <a:ext cx="2423160" cy="339412"/>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4" name="TextBox 3">
            <a:extLst>
              <a:ext uri="{FF2B5EF4-FFF2-40B4-BE49-F238E27FC236}">
                <a16:creationId xmlns:a16="http://schemas.microsoft.com/office/drawing/2014/main" id="{AA956F37-1346-7012-CC4D-0C687AE32ECC}"/>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40301349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tatement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2103438"/>
            <a:ext cx="7271704" cy="3884612"/>
          </a:xfrm>
          <a:noFill/>
        </p:spPr>
        <p:txBody>
          <a:bodyPr anchor="t" anchorCtr="0">
            <a:normAutofit/>
          </a:bodyPr>
          <a:lstStyle>
            <a:lvl1pPr marL="0" indent="0">
              <a:buSzPct val="200000"/>
              <a:buFont typeface="Source Sans Pro Light" panose="020B0403030403020204" pitchFamily="34" charset="0"/>
              <a:buNone/>
              <a:defRPr sz="6000">
                <a:solidFill>
                  <a:schemeClr val="bg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4" name="TextBox 3">
            <a:extLst>
              <a:ext uri="{FF2B5EF4-FFF2-40B4-BE49-F238E27FC236}">
                <a16:creationId xmlns:a16="http://schemas.microsoft.com/office/drawing/2014/main" id="{425819EC-DD48-8DBC-7491-87D7FA889759}"/>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7788037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tatement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60" y="2103438"/>
            <a:ext cx="7271703" cy="3884612"/>
          </a:xfrm>
        </p:spPr>
        <p:txBody>
          <a:bodyPr anchor="t" anchorCtr="0">
            <a:normAutofit/>
          </a:bodyPr>
          <a:lstStyle>
            <a:lvl1pPr marL="0" indent="0">
              <a:buSzPct val="200000"/>
              <a:buFont typeface="Source Sans Pro Light" panose="020B0403030403020204" pitchFamily="34" charset="0"/>
              <a:buNone/>
              <a:defRPr sz="60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4" name="TextBox 3">
            <a:extLst>
              <a:ext uri="{FF2B5EF4-FFF2-40B4-BE49-F238E27FC236}">
                <a16:creationId xmlns:a16="http://schemas.microsoft.com/office/drawing/2014/main" id="{221AD231-ED8E-FC3D-BB3C-54E8CDF566E0}"/>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11215286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tatement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60" y="2103438"/>
            <a:ext cx="7271703" cy="3884612"/>
          </a:xfrm>
        </p:spPr>
        <p:txBody>
          <a:bodyPr anchor="t" anchorCtr="0">
            <a:normAutofit/>
          </a:bodyPr>
          <a:lstStyle>
            <a:lvl1pPr marL="0" indent="0">
              <a:buSzPct val="200000"/>
              <a:buFont typeface="Source Sans Pro Light" panose="020B0403030403020204" pitchFamily="34" charset="0"/>
              <a:buNone/>
              <a:defRPr sz="60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4" name="TextBox 3">
            <a:extLst>
              <a:ext uri="{FF2B5EF4-FFF2-40B4-BE49-F238E27FC236}">
                <a16:creationId xmlns:a16="http://schemas.microsoft.com/office/drawing/2014/main" id="{0D17BD05-DE2B-9EE3-E425-395DA23521B3}"/>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28872621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tatement -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60" y="2103438"/>
            <a:ext cx="7271703" cy="3884612"/>
          </a:xfrm>
        </p:spPr>
        <p:txBody>
          <a:bodyPr anchor="t" anchorCtr="0">
            <a:normAutofit/>
          </a:bodyPr>
          <a:lstStyle>
            <a:lvl1pPr marL="0" indent="0">
              <a:buSzPct val="200000"/>
              <a:buFont typeface="Source Sans Pro Light" panose="020B0403030403020204" pitchFamily="34" charset="0"/>
              <a:buNone/>
              <a:defRPr sz="60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4" name="TextBox 3">
            <a:extLst>
              <a:ext uri="{FF2B5EF4-FFF2-40B4-BE49-F238E27FC236}">
                <a16:creationId xmlns:a16="http://schemas.microsoft.com/office/drawing/2014/main" id="{371B3D0E-EBA3-6054-C97C-5912AE18FDB7}"/>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6626904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tatement -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60" y="2103438"/>
            <a:ext cx="7271703" cy="3884612"/>
          </a:xfrm>
        </p:spPr>
        <p:txBody>
          <a:bodyPr anchor="t" anchorCtr="0">
            <a:normAutofit/>
          </a:bodyPr>
          <a:lstStyle>
            <a:lvl1pPr marL="0" indent="0">
              <a:buSzPct val="200000"/>
              <a:buFont typeface="Source Sans Pro Light" panose="020B0403030403020204" pitchFamily="34" charset="0"/>
              <a:buNone/>
              <a:defRPr sz="60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4" name="TextBox 3">
            <a:extLst>
              <a:ext uri="{FF2B5EF4-FFF2-40B4-BE49-F238E27FC236}">
                <a16:creationId xmlns:a16="http://schemas.microsoft.com/office/drawing/2014/main" id="{A358AC3F-0681-5144-DD75-7DAADE3ABB34}"/>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38512724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tatement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60" y="2103438"/>
            <a:ext cx="7271703" cy="3884612"/>
          </a:xfrm>
        </p:spPr>
        <p:txBody>
          <a:bodyPr anchor="t" anchorCtr="0">
            <a:normAutofit/>
          </a:bodyPr>
          <a:lstStyle>
            <a:lvl1pPr marL="0" indent="0">
              <a:buSzPct val="200000"/>
              <a:buFont typeface="Source Sans Pro Light" panose="020B0403030403020204" pitchFamily="34" charset="0"/>
              <a:buNone/>
              <a:defRPr sz="60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4" name="TextBox 3">
            <a:extLst>
              <a:ext uri="{FF2B5EF4-FFF2-40B4-BE49-F238E27FC236}">
                <a16:creationId xmlns:a16="http://schemas.microsoft.com/office/drawing/2014/main" id="{25F7614E-C684-5E5A-EFC4-B4186369C3DA}"/>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31671435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 statistic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18158" y="1095057"/>
            <a:ext cx="5577843" cy="548006"/>
          </a:xfrm>
        </p:spPr>
        <p:txBody>
          <a:bodyPr anchor="b" anchorCtr="0">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25" name="Text Placeholder 2">
            <a:extLst>
              <a:ext uri="{FF2B5EF4-FFF2-40B4-BE49-F238E27FC236}">
                <a16:creationId xmlns:a16="http://schemas.microsoft.com/office/drawing/2014/main" id="{BF8DA54A-E631-3493-2BDA-726B1311D5FE}"/>
              </a:ext>
            </a:extLst>
          </p:cNvPr>
          <p:cNvSpPr>
            <a:spLocks noGrp="1"/>
          </p:cNvSpPr>
          <p:nvPr>
            <p:ph type="body" idx="123"/>
          </p:nvPr>
        </p:nvSpPr>
        <p:spPr>
          <a:xfrm>
            <a:off x="518159" y="2103965"/>
            <a:ext cx="5577841" cy="2971800"/>
          </a:xfrm>
        </p:spPr>
        <p:txBody>
          <a:bodyPr anchor="b" anchorCtr="0">
            <a:noAutofit/>
          </a:bodyPr>
          <a:lstStyle>
            <a:lvl1pPr marL="0" indent="0">
              <a:buNone/>
              <a:defRPr sz="6600" b="0">
                <a:solidFill>
                  <a:schemeClr val="bg1"/>
                </a:solidFill>
                <a:latin typeface="+mn-lt"/>
              </a:defRPr>
            </a:lvl1pPr>
            <a:lvl2pPr marL="0" indent="0">
              <a:buNone/>
              <a:defRPr sz="17200" b="0">
                <a:solidFill>
                  <a:schemeClr val="bg1"/>
                </a:solidFill>
                <a:latin typeface="+mn-lt"/>
              </a:defRPr>
            </a:lvl2pPr>
            <a:lvl3pPr marL="0" indent="0">
              <a:buNone/>
              <a:defRPr sz="14400" b="0">
                <a:solidFill>
                  <a:schemeClr val="bg1"/>
                </a:solidFill>
                <a:latin typeface="+mn-lt"/>
              </a:defRPr>
            </a:lvl3pPr>
            <a:lvl4pPr marL="0" indent="0">
              <a:buNone/>
              <a:defRPr sz="14400" b="0">
                <a:solidFill>
                  <a:schemeClr val="bg1"/>
                </a:solidFill>
                <a:latin typeface="+mn-lt"/>
              </a:defRPr>
            </a:lvl4pPr>
            <a:lvl5pPr marL="0" indent="0">
              <a:buNone/>
              <a:tabLst/>
              <a:defRPr sz="14400" b="0">
                <a:solidFill>
                  <a:schemeClr val="bg1"/>
                </a:solidFill>
                <a:latin typeface="+mn-lt"/>
              </a:defRPr>
            </a:lvl5pPr>
            <a:lvl6pPr marL="0" indent="0">
              <a:buNone/>
              <a:defRPr sz="14400" b="0">
                <a:solidFill>
                  <a:schemeClr val="bg1"/>
                </a:solidFill>
                <a:latin typeface="+mn-lt"/>
              </a:defRPr>
            </a:lvl6pPr>
            <a:lvl7pPr marL="0" indent="0">
              <a:buNone/>
              <a:defRPr sz="14400" b="0">
                <a:solidFill>
                  <a:schemeClr val="bg1"/>
                </a:solidFill>
                <a:latin typeface="+mn-lt"/>
              </a:defRPr>
            </a:lvl7pPr>
            <a:lvl8pPr marL="0" indent="0">
              <a:buNone/>
              <a:defRPr sz="14400" b="0">
                <a:solidFill>
                  <a:schemeClr val="bg1"/>
                </a:solidFill>
                <a:latin typeface="+mn-lt"/>
              </a:defRPr>
            </a:lvl8pPr>
            <a:lvl9pPr marL="0" indent="0">
              <a:buNone/>
              <a:defRPr sz="14400" b="0">
                <a:solidFill>
                  <a:schemeClr val="bg1"/>
                </a:solidFill>
                <a:latin typeface="+mn-lt"/>
              </a:defRPr>
            </a:lvl9pPr>
          </a:lstStyle>
          <a:p>
            <a:pPr lvl="0"/>
            <a:r>
              <a:rPr lang="en-US"/>
              <a:t>Click to edit Master text styles</a:t>
            </a:r>
          </a:p>
        </p:txBody>
      </p:sp>
      <p:sp>
        <p:nvSpPr>
          <p:cNvPr id="5" name="Text Placeholder 4">
            <a:extLst>
              <a:ext uri="{FF2B5EF4-FFF2-40B4-BE49-F238E27FC236}">
                <a16:creationId xmlns:a16="http://schemas.microsoft.com/office/drawing/2014/main" id="{46E7F21D-41CD-146B-1686-589AF6CCE2B3}"/>
              </a:ext>
            </a:extLst>
          </p:cNvPr>
          <p:cNvSpPr>
            <a:spLocks noGrp="1"/>
          </p:cNvSpPr>
          <p:nvPr>
            <p:ph type="body" sz="quarter" idx="124"/>
          </p:nvPr>
        </p:nvSpPr>
        <p:spPr>
          <a:xfrm>
            <a:off x="517525" y="5257801"/>
            <a:ext cx="5578860" cy="7302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p:txBody>
      </p:sp>
      <p:cxnSp>
        <p:nvCxnSpPr>
          <p:cNvPr id="4" name="Straight Connector 3">
            <a:extLst>
              <a:ext uri="{FF2B5EF4-FFF2-40B4-BE49-F238E27FC236}">
                <a16:creationId xmlns:a16="http://schemas.microsoft.com/office/drawing/2014/main" id="{C1CC07B9-9505-0B30-D600-32D4DE9E17F0}"/>
              </a:ext>
            </a:extLst>
          </p:cNvPr>
          <p:cNvCxnSpPr/>
          <p:nvPr userDrawn="1"/>
        </p:nvCxnSpPr>
        <p:spPr>
          <a:xfrm>
            <a:off x="517525" y="5075765"/>
            <a:ext cx="557847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37C0512-2488-EC06-C759-E992D09A44AA}"/>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35698962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 statistic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18158" y="1095057"/>
            <a:ext cx="5577843" cy="548006"/>
          </a:xfrm>
        </p:spPr>
        <p:txBody>
          <a:bodyPr anchor="b" anchorCtr="0">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25" name="Text Placeholder 2">
            <a:extLst>
              <a:ext uri="{FF2B5EF4-FFF2-40B4-BE49-F238E27FC236}">
                <a16:creationId xmlns:a16="http://schemas.microsoft.com/office/drawing/2014/main" id="{BF8DA54A-E631-3493-2BDA-726B1311D5FE}"/>
              </a:ext>
            </a:extLst>
          </p:cNvPr>
          <p:cNvSpPr>
            <a:spLocks noGrp="1"/>
          </p:cNvSpPr>
          <p:nvPr>
            <p:ph type="body" idx="123"/>
          </p:nvPr>
        </p:nvSpPr>
        <p:spPr>
          <a:xfrm>
            <a:off x="518159" y="2103965"/>
            <a:ext cx="5577841" cy="2971800"/>
          </a:xfrm>
        </p:spPr>
        <p:txBody>
          <a:bodyPr anchor="b" anchorCtr="0">
            <a:noAutofit/>
          </a:bodyPr>
          <a:lstStyle>
            <a:lvl1pPr marL="0" indent="0">
              <a:buNone/>
              <a:defRPr sz="6600" b="0">
                <a:solidFill>
                  <a:schemeClr val="accent1"/>
                </a:solidFill>
                <a:latin typeface="+mn-lt"/>
              </a:defRPr>
            </a:lvl1pPr>
            <a:lvl2pPr marL="0" indent="0">
              <a:buNone/>
              <a:defRPr sz="17200" b="0">
                <a:solidFill>
                  <a:schemeClr val="accent1"/>
                </a:solidFill>
                <a:latin typeface="+mn-lt"/>
              </a:defRPr>
            </a:lvl2pPr>
            <a:lvl3pPr marL="0" indent="0">
              <a:buNone/>
              <a:defRPr sz="14400" b="0">
                <a:solidFill>
                  <a:schemeClr val="accent1"/>
                </a:solidFill>
                <a:latin typeface="+mn-lt"/>
              </a:defRPr>
            </a:lvl3pPr>
            <a:lvl4pPr marL="0" indent="0">
              <a:buNone/>
              <a:defRPr sz="14400" b="0">
                <a:solidFill>
                  <a:schemeClr val="accent1"/>
                </a:solidFill>
                <a:latin typeface="+mn-lt"/>
              </a:defRPr>
            </a:lvl4pPr>
            <a:lvl5pPr marL="0" indent="0">
              <a:buNone/>
              <a:tabLst/>
              <a:defRPr sz="14400" b="0">
                <a:solidFill>
                  <a:schemeClr val="accent1"/>
                </a:solidFill>
                <a:latin typeface="+mn-lt"/>
              </a:defRPr>
            </a:lvl5pPr>
            <a:lvl6pPr marL="0" indent="0">
              <a:buNone/>
              <a:defRPr sz="14400" b="0">
                <a:solidFill>
                  <a:schemeClr val="accent1"/>
                </a:solidFill>
                <a:latin typeface="+mn-lt"/>
              </a:defRPr>
            </a:lvl6pPr>
            <a:lvl7pPr marL="0" indent="0">
              <a:buNone/>
              <a:defRPr sz="14400" b="0">
                <a:solidFill>
                  <a:schemeClr val="accent1"/>
                </a:solidFill>
                <a:latin typeface="+mn-lt"/>
              </a:defRPr>
            </a:lvl7pPr>
            <a:lvl8pPr marL="0" indent="0">
              <a:buNone/>
              <a:defRPr sz="14400" b="0">
                <a:solidFill>
                  <a:schemeClr val="accent1"/>
                </a:solidFill>
                <a:latin typeface="+mn-lt"/>
              </a:defRPr>
            </a:lvl8pPr>
            <a:lvl9pPr marL="0" indent="0">
              <a:buNone/>
              <a:defRPr sz="14400" b="0">
                <a:solidFill>
                  <a:schemeClr val="accent1"/>
                </a:solidFill>
                <a:latin typeface="+mn-lt"/>
              </a:defRPr>
            </a:lvl9pPr>
          </a:lstStyle>
          <a:p>
            <a:pPr lvl="0"/>
            <a:r>
              <a:rPr lang="en-US"/>
              <a:t>Click to edit Master text styles</a:t>
            </a:r>
          </a:p>
        </p:txBody>
      </p:sp>
      <p:sp>
        <p:nvSpPr>
          <p:cNvPr id="5" name="Text Placeholder 4">
            <a:extLst>
              <a:ext uri="{FF2B5EF4-FFF2-40B4-BE49-F238E27FC236}">
                <a16:creationId xmlns:a16="http://schemas.microsoft.com/office/drawing/2014/main" id="{46E7F21D-41CD-146B-1686-589AF6CCE2B3}"/>
              </a:ext>
            </a:extLst>
          </p:cNvPr>
          <p:cNvSpPr>
            <a:spLocks noGrp="1"/>
          </p:cNvSpPr>
          <p:nvPr>
            <p:ph type="body" sz="quarter" idx="124"/>
          </p:nvPr>
        </p:nvSpPr>
        <p:spPr>
          <a:xfrm>
            <a:off x="517525" y="5257801"/>
            <a:ext cx="5578860" cy="7302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Master text styles</a:t>
            </a:r>
          </a:p>
          <a:p>
            <a:pPr lvl="1"/>
            <a:r>
              <a:rPr lang="en-US"/>
              <a:t>Second level</a:t>
            </a:r>
          </a:p>
        </p:txBody>
      </p:sp>
      <p:cxnSp>
        <p:nvCxnSpPr>
          <p:cNvPr id="2" name="Straight Connector 1">
            <a:extLst>
              <a:ext uri="{FF2B5EF4-FFF2-40B4-BE49-F238E27FC236}">
                <a16:creationId xmlns:a16="http://schemas.microsoft.com/office/drawing/2014/main" id="{504CBD6F-D5CB-FE13-6008-6F16DEF3CEEA}"/>
              </a:ext>
            </a:extLst>
          </p:cNvPr>
          <p:cNvCxnSpPr/>
          <p:nvPr userDrawn="1"/>
        </p:nvCxnSpPr>
        <p:spPr>
          <a:xfrm>
            <a:off x="517525" y="5075765"/>
            <a:ext cx="557847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0044CB4-FC3B-692D-2D79-0E9110263F10}"/>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1622478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 dark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874837"/>
            <a:ext cx="11151553" cy="4114800"/>
          </a:xfrm>
        </p:spPr>
        <p:txBody>
          <a:bodyPr anchor="b">
            <a:normAutofit/>
          </a:bodyPr>
          <a:lstStyle>
            <a:lvl1pPr>
              <a:defRPr sz="11500">
                <a:solidFill>
                  <a:schemeClr val="bg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616639-5F77-CF86-A490-43BDA9F58B80}"/>
              </a:ext>
            </a:extLst>
          </p:cNvPr>
          <p:cNvSpPr>
            <a:spLocks noGrp="1"/>
          </p:cNvSpPr>
          <p:nvPr>
            <p:ph type="body" idx="1"/>
          </p:nvPr>
        </p:nvSpPr>
        <p:spPr>
          <a:xfrm>
            <a:off x="518159" y="1098550"/>
            <a:ext cx="11151553" cy="544513"/>
          </a:xfrm>
        </p:spPr>
        <p:txBody>
          <a:bodyPr anchor="b">
            <a:normAutofit/>
          </a:bodyPr>
          <a:lstStyle>
            <a:lvl1pPr marL="0" indent="0">
              <a:buNone/>
              <a:defRPr sz="1600">
                <a:solidFill>
                  <a:schemeClr val="bg1"/>
                </a:solidFill>
                <a:latin typeface="Source Sans Pro SemiBold" panose="020B0603030403020204" pitchFamily="34" charset="0"/>
              </a:defRPr>
            </a:lvl1pPr>
            <a:lvl2pPr marL="0" indent="0">
              <a:buNone/>
              <a:defRPr sz="1600">
                <a:solidFill>
                  <a:schemeClr val="bg1"/>
                </a:solidFill>
                <a:latin typeface="Source Sans Pro SemiBold" panose="020B0603030403020204" pitchFamily="34" charset="0"/>
              </a:defRPr>
            </a:lvl2pPr>
            <a:lvl3pPr marL="0" indent="0">
              <a:buNone/>
              <a:defRPr sz="1600">
                <a:solidFill>
                  <a:schemeClr val="bg1"/>
                </a:solidFill>
                <a:latin typeface="Source Sans Pro SemiBold" panose="020B0603030403020204" pitchFamily="34" charset="0"/>
              </a:defRPr>
            </a:lvl3pPr>
            <a:lvl4pPr marL="0" indent="0">
              <a:buNone/>
              <a:defRPr sz="1600">
                <a:solidFill>
                  <a:schemeClr val="bg1"/>
                </a:solidFill>
                <a:latin typeface="Source Sans Pro SemiBold" panose="020B0603030403020204" pitchFamily="34" charset="0"/>
              </a:defRPr>
            </a:lvl4pPr>
            <a:lvl5pPr marL="0" indent="0">
              <a:buNone/>
              <a:defRPr sz="1600">
                <a:solidFill>
                  <a:schemeClr val="bg1"/>
                </a:solidFill>
                <a:latin typeface="Source Sans Pro SemiBold" panose="020B0603030403020204" pitchFamily="34" charset="0"/>
              </a:defRPr>
            </a:lvl5pPr>
            <a:lvl6pPr marL="0" indent="0">
              <a:buNone/>
              <a:defRPr sz="1600">
                <a:solidFill>
                  <a:schemeClr val="bg1"/>
                </a:solidFill>
                <a:latin typeface="Source Sans Pro SemiBold" panose="020B0603030403020204" pitchFamily="34" charset="0"/>
              </a:defRPr>
            </a:lvl6pPr>
            <a:lvl7pPr marL="0" indent="0">
              <a:buNone/>
              <a:defRPr sz="1600">
                <a:solidFill>
                  <a:schemeClr val="bg1"/>
                </a:solidFill>
                <a:latin typeface="Source Sans Pro SemiBold" panose="020B0603030403020204" pitchFamily="34" charset="0"/>
              </a:defRPr>
            </a:lvl7pPr>
            <a:lvl8pPr marL="0" indent="0">
              <a:buNone/>
              <a:defRPr sz="1600">
                <a:solidFill>
                  <a:schemeClr val="bg1"/>
                </a:solidFill>
                <a:latin typeface="Source Sans Pro SemiBold" panose="020B0603030403020204" pitchFamily="34" charset="0"/>
              </a:defRPr>
            </a:lvl8pPr>
            <a:lvl9pPr marL="0" indent="0">
              <a:buNone/>
              <a:defRPr sz="1600">
                <a:solidFill>
                  <a:schemeClr val="bg1"/>
                </a:solidFill>
                <a:latin typeface="Source Sans Pro SemiBold" panose="020B0603030403020204" pitchFamily="34" charset="0"/>
              </a:defRPr>
            </a:lvl9pPr>
          </a:lstStyle>
          <a:p>
            <a:pPr lvl="0"/>
            <a:r>
              <a:rPr lang="en-US"/>
              <a:t>Click to edit Master text styles</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4" name="TextBox 3">
            <a:extLst>
              <a:ext uri="{FF2B5EF4-FFF2-40B4-BE49-F238E27FC236}">
                <a16:creationId xmlns:a16="http://schemas.microsoft.com/office/drawing/2014/main" id="{0BF71497-9CED-9D57-9EB6-CDAA11C39858}"/>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25300294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 statistics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18159" y="1095057"/>
            <a:ext cx="3385504" cy="548006"/>
          </a:xfrm>
        </p:spPr>
        <p:txBody>
          <a:bodyPr anchor="b" anchorCtr="0">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25" name="Text Placeholder 2">
            <a:extLst>
              <a:ext uri="{FF2B5EF4-FFF2-40B4-BE49-F238E27FC236}">
                <a16:creationId xmlns:a16="http://schemas.microsoft.com/office/drawing/2014/main" id="{BF8DA54A-E631-3493-2BDA-726B1311D5FE}"/>
              </a:ext>
            </a:extLst>
          </p:cNvPr>
          <p:cNvSpPr>
            <a:spLocks noGrp="1"/>
          </p:cNvSpPr>
          <p:nvPr>
            <p:ph type="body" idx="123"/>
          </p:nvPr>
        </p:nvSpPr>
        <p:spPr>
          <a:xfrm>
            <a:off x="518159" y="2103966"/>
            <a:ext cx="3385504" cy="1827953"/>
          </a:xfrm>
        </p:spPr>
        <p:txBody>
          <a:bodyPr anchor="b" anchorCtr="0">
            <a:noAutofit/>
          </a:bodyPr>
          <a:lstStyle>
            <a:lvl1pPr marL="0" indent="0">
              <a:buNone/>
              <a:defRPr sz="3500" b="0">
                <a:solidFill>
                  <a:schemeClr val="bg1"/>
                </a:solidFill>
                <a:latin typeface="+mn-lt"/>
              </a:defRPr>
            </a:lvl1pPr>
            <a:lvl2pPr marL="0" indent="0">
              <a:buNone/>
              <a:defRPr sz="9600" b="0">
                <a:solidFill>
                  <a:schemeClr val="bg1"/>
                </a:solidFill>
                <a:latin typeface="+mn-lt"/>
              </a:defRPr>
            </a:lvl2pPr>
            <a:lvl3pPr marL="0" indent="0">
              <a:buNone/>
              <a:defRPr sz="7200" b="0">
                <a:solidFill>
                  <a:schemeClr val="bg1"/>
                </a:solidFill>
                <a:latin typeface="+mn-lt"/>
              </a:defRPr>
            </a:lvl3pPr>
            <a:lvl4pPr marL="0" indent="0">
              <a:buNone/>
              <a:defRPr sz="6000" b="0">
                <a:solidFill>
                  <a:schemeClr val="bg1"/>
                </a:solidFill>
                <a:latin typeface="+mn-lt"/>
              </a:defRPr>
            </a:lvl4pPr>
            <a:lvl5pPr marL="0" indent="0">
              <a:buNone/>
              <a:tabLst/>
              <a:defRPr sz="6000" b="0">
                <a:solidFill>
                  <a:schemeClr val="bg1"/>
                </a:solidFill>
                <a:latin typeface="+mn-lt"/>
              </a:defRPr>
            </a:lvl5pPr>
            <a:lvl6pPr marL="0" indent="0">
              <a:buNone/>
              <a:defRPr sz="6000" b="0">
                <a:solidFill>
                  <a:schemeClr val="bg1"/>
                </a:solidFill>
                <a:latin typeface="+mn-lt"/>
              </a:defRPr>
            </a:lvl6pPr>
            <a:lvl7pPr marL="0" indent="0">
              <a:buNone/>
              <a:defRPr sz="6000" b="0">
                <a:solidFill>
                  <a:schemeClr val="bg1"/>
                </a:solidFill>
                <a:latin typeface="+mn-lt"/>
              </a:defRPr>
            </a:lvl7pPr>
            <a:lvl8pPr marL="0" indent="0">
              <a:buNone/>
              <a:defRPr sz="6000" b="0">
                <a:solidFill>
                  <a:schemeClr val="bg1"/>
                </a:solidFill>
                <a:latin typeface="+mn-lt"/>
              </a:defRPr>
            </a:lvl8pPr>
            <a:lvl9pPr marL="0" indent="0">
              <a:buNone/>
              <a:defRPr sz="6000" b="0">
                <a:solidFill>
                  <a:schemeClr val="bg1"/>
                </a:solidFill>
                <a:latin typeface="+mn-lt"/>
              </a:defRPr>
            </a:lvl9pPr>
          </a:lstStyle>
          <a:p>
            <a:pPr lvl="0"/>
            <a:r>
              <a:rPr lang="en-US"/>
              <a:t>Click to edit Master text styles</a:t>
            </a:r>
          </a:p>
        </p:txBody>
      </p:sp>
      <p:sp>
        <p:nvSpPr>
          <p:cNvPr id="5" name="Text Placeholder 4">
            <a:extLst>
              <a:ext uri="{FF2B5EF4-FFF2-40B4-BE49-F238E27FC236}">
                <a16:creationId xmlns:a16="http://schemas.microsoft.com/office/drawing/2014/main" id="{46E7F21D-41CD-146B-1686-589AF6CCE2B3}"/>
              </a:ext>
            </a:extLst>
          </p:cNvPr>
          <p:cNvSpPr>
            <a:spLocks noGrp="1"/>
          </p:cNvSpPr>
          <p:nvPr>
            <p:ph type="body" sz="quarter" idx="124"/>
          </p:nvPr>
        </p:nvSpPr>
        <p:spPr>
          <a:xfrm>
            <a:off x="517526" y="4140962"/>
            <a:ext cx="3390094" cy="18470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p:txBody>
      </p:sp>
      <p:sp>
        <p:nvSpPr>
          <p:cNvPr id="2" name="Text Placeholder 2">
            <a:extLst>
              <a:ext uri="{FF2B5EF4-FFF2-40B4-BE49-F238E27FC236}">
                <a16:creationId xmlns:a16="http://schemas.microsoft.com/office/drawing/2014/main" id="{B7790BB3-2662-0DCB-8F70-6B7C3CC70C46}"/>
              </a:ext>
            </a:extLst>
          </p:cNvPr>
          <p:cNvSpPr>
            <a:spLocks noGrp="1"/>
          </p:cNvSpPr>
          <p:nvPr>
            <p:ph type="body" idx="125"/>
          </p:nvPr>
        </p:nvSpPr>
        <p:spPr>
          <a:xfrm>
            <a:off x="4414463" y="1095057"/>
            <a:ext cx="3383280" cy="548006"/>
          </a:xfrm>
        </p:spPr>
        <p:txBody>
          <a:bodyPr anchor="b" anchorCtr="0">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4" name="Text Placeholder 2">
            <a:extLst>
              <a:ext uri="{FF2B5EF4-FFF2-40B4-BE49-F238E27FC236}">
                <a16:creationId xmlns:a16="http://schemas.microsoft.com/office/drawing/2014/main" id="{CB42AE3F-722F-64D4-B233-1B0427B8D407}"/>
              </a:ext>
            </a:extLst>
          </p:cNvPr>
          <p:cNvSpPr>
            <a:spLocks noGrp="1"/>
          </p:cNvSpPr>
          <p:nvPr>
            <p:ph type="body" idx="126"/>
          </p:nvPr>
        </p:nvSpPr>
        <p:spPr>
          <a:xfrm>
            <a:off x="4414463" y="2103966"/>
            <a:ext cx="3383280" cy="1827953"/>
          </a:xfrm>
        </p:spPr>
        <p:txBody>
          <a:bodyPr anchor="b" anchorCtr="0">
            <a:normAutofit/>
          </a:bodyPr>
          <a:lstStyle>
            <a:lvl1pPr marL="0" indent="0">
              <a:buNone/>
              <a:defRPr sz="3500" b="0">
                <a:solidFill>
                  <a:schemeClr val="bg1"/>
                </a:solidFill>
                <a:latin typeface="+mn-lt"/>
              </a:defRPr>
            </a:lvl1pPr>
            <a:lvl2pPr marL="0" indent="0">
              <a:buNone/>
              <a:defRPr sz="9600" b="0">
                <a:solidFill>
                  <a:schemeClr val="bg1"/>
                </a:solidFill>
                <a:latin typeface="+mn-lt"/>
              </a:defRPr>
            </a:lvl2pPr>
            <a:lvl3pPr marL="0" indent="0">
              <a:buNone/>
              <a:defRPr sz="7200" b="0">
                <a:solidFill>
                  <a:schemeClr val="bg1"/>
                </a:solidFill>
                <a:latin typeface="+mn-lt"/>
              </a:defRPr>
            </a:lvl3pPr>
            <a:lvl4pPr marL="0" indent="0">
              <a:buNone/>
              <a:defRPr sz="6000" b="0">
                <a:solidFill>
                  <a:schemeClr val="bg1"/>
                </a:solidFill>
                <a:latin typeface="+mn-lt"/>
              </a:defRPr>
            </a:lvl4pPr>
            <a:lvl5pPr marL="0" indent="0">
              <a:buNone/>
              <a:tabLst/>
              <a:defRPr sz="6000" b="0">
                <a:solidFill>
                  <a:schemeClr val="bg1"/>
                </a:solidFill>
                <a:latin typeface="+mn-lt"/>
              </a:defRPr>
            </a:lvl5pPr>
            <a:lvl6pPr marL="0" indent="0">
              <a:buNone/>
              <a:defRPr sz="6000" b="0">
                <a:solidFill>
                  <a:schemeClr val="bg1"/>
                </a:solidFill>
                <a:latin typeface="+mn-lt"/>
              </a:defRPr>
            </a:lvl6pPr>
            <a:lvl7pPr marL="0" indent="0">
              <a:buNone/>
              <a:defRPr sz="6000" b="0">
                <a:solidFill>
                  <a:schemeClr val="bg1"/>
                </a:solidFill>
                <a:latin typeface="+mn-lt"/>
              </a:defRPr>
            </a:lvl7pPr>
            <a:lvl8pPr marL="0" indent="0">
              <a:buNone/>
              <a:defRPr sz="6000" b="0">
                <a:solidFill>
                  <a:schemeClr val="bg1"/>
                </a:solidFill>
                <a:latin typeface="+mn-lt"/>
              </a:defRPr>
            </a:lvl8pPr>
            <a:lvl9pPr marL="0" indent="0">
              <a:buNone/>
              <a:defRPr sz="6000" b="0">
                <a:solidFill>
                  <a:schemeClr val="bg1"/>
                </a:solidFill>
                <a:latin typeface="+mn-lt"/>
              </a:defRPr>
            </a:lvl9pPr>
          </a:lstStyle>
          <a:p>
            <a:pPr lvl="0"/>
            <a:r>
              <a:rPr lang="en-US"/>
              <a:t>Click to edit Master text styles</a:t>
            </a:r>
          </a:p>
        </p:txBody>
      </p:sp>
      <p:sp>
        <p:nvSpPr>
          <p:cNvPr id="6" name="Text Placeholder 4">
            <a:extLst>
              <a:ext uri="{FF2B5EF4-FFF2-40B4-BE49-F238E27FC236}">
                <a16:creationId xmlns:a16="http://schemas.microsoft.com/office/drawing/2014/main" id="{47CBE01C-CFC3-4CE4-FF05-0A15F13822D0}"/>
              </a:ext>
            </a:extLst>
          </p:cNvPr>
          <p:cNvSpPr>
            <a:spLocks noGrp="1"/>
          </p:cNvSpPr>
          <p:nvPr>
            <p:ph type="body" sz="quarter" idx="127"/>
          </p:nvPr>
        </p:nvSpPr>
        <p:spPr>
          <a:xfrm>
            <a:off x="4413829" y="4140962"/>
            <a:ext cx="3383280" cy="18470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p:txBody>
      </p:sp>
      <p:sp>
        <p:nvSpPr>
          <p:cNvPr id="13" name="Text Placeholder 2">
            <a:extLst>
              <a:ext uri="{FF2B5EF4-FFF2-40B4-BE49-F238E27FC236}">
                <a16:creationId xmlns:a16="http://schemas.microsoft.com/office/drawing/2014/main" id="{C7EB732F-3B04-133A-4BC0-7A07922A6A3B}"/>
              </a:ext>
            </a:extLst>
          </p:cNvPr>
          <p:cNvSpPr>
            <a:spLocks noGrp="1"/>
          </p:cNvSpPr>
          <p:nvPr>
            <p:ph type="body" idx="128"/>
          </p:nvPr>
        </p:nvSpPr>
        <p:spPr>
          <a:xfrm>
            <a:off x="8291831" y="1095057"/>
            <a:ext cx="3383280" cy="548006"/>
          </a:xfrm>
        </p:spPr>
        <p:txBody>
          <a:bodyPr anchor="b" anchorCtr="0">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14" name="Text Placeholder 2">
            <a:extLst>
              <a:ext uri="{FF2B5EF4-FFF2-40B4-BE49-F238E27FC236}">
                <a16:creationId xmlns:a16="http://schemas.microsoft.com/office/drawing/2014/main" id="{3DB3299F-9EE4-DD8F-3A6F-192431EEB3C4}"/>
              </a:ext>
            </a:extLst>
          </p:cNvPr>
          <p:cNvSpPr>
            <a:spLocks noGrp="1"/>
          </p:cNvSpPr>
          <p:nvPr>
            <p:ph type="body" idx="129"/>
          </p:nvPr>
        </p:nvSpPr>
        <p:spPr>
          <a:xfrm>
            <a:off x="8291831" y="2103966"/>
            <a:ext cx="3383280" cy="1827953"/>
          </a:xfrm>
        </p:spPr>
        <p:txBody>
          <a:bodyPr anchor="b" anchorCtr="0">
            <a:normAutofit/>
          </a:bodyPr>
          <a:lstStyle>
            <a:lvl1pPr marL="0" indent="0">
              <a:buNone/>
              <a:defRPr sz="3500" b="0">
                <a:solidFill>
                  <a:schemeClr val="bg1"/>
                </a:solidFill>
                <a:latin typeface="+mn-lt"/>
              </a:defRPr>
            </a:lvl1pPr>
            <a:lvl2pPr marL="0" indent="0">
              <a:buNone/>
              <a:defRPr sz="9600" b="0">
                <a:solidFill>
                  <a:schemeClr val="bg1"/>
                </a:solidFill>
                <a:latin typeface="+mn-lt"/>
              </a:defRPr>
            </a:lvl2pPr>
            <a:lvl3pPr marL="0" indent="0">
              <a:buNone/>
              <a:defRPr sz="7200" b="0">
                <a:solidFill>
                  <a:schemeClr val="bg1"/>
                </a:solidFill>
                <a:latin typeface="+mn-lt"/>
              </a:defRPr>
            </a:lvl3pPr>
            <a:lvl4pPr marL="0" indent="0">
              <a:buNone/>
              <a:defRPr sz="6000" b="0">
                <a:solidFill>
                  <a:schemeClr val="bg1"/>
                </a:solidFill>
                <a:latin typeface="+mn-lt"/>
              </a:defRPr>
            </a:lvl4pPr>
            <a:lvl5pPr marL="0" indent="0">
              <a:buNone/>
              <a:tabLst/>
              <a:defRPr sz="6000" b="0">
                <a:solidFill>
                  <a:schemeClr val="bg1"/>
                </a:solidFill>
                <a:latin typeface="+mn-lt"/>
              </a:defRPr>
            </a:lvl5pPr>
            <a:lvl6pPr marL="0" indent="0">
              <a:buNone/>
              <a:defRPr sz="6000" b="0">
                <a:solidFill>
                  <a:schemeClr val="bg1"/>
                </a:solidFill>
                <a:latin typeface="+mn-lt"/>
              </a:defRPr>
            </a:lvl6pPr>
            <a:lvl7pPr marL="0" indent="0">
              <a:buNone/>
              <a:defRPr sz="6000" b="0">
                <a:solidFill>
                  <a:schemeClr val="bg1"/>
                </a:solidFill>
                <a:latin typeface="+mn-lt"/>
              </a:defRPr>
            </a:lvl7pPr>
            <a:lvl8pPr marL="0" indent="0">
              <a:buNone/>
              <a:defRPr sz="6000" b="0">
                <a:solidFill>
                  <a:schemeClr val="bg1"/>
                </a:solidFill>
                <a:latin typeface="+mn-lt"/>
              </a:defRPr>
            </a:lvl8pPr>
            <a:lvl9pPr marL="0" indent="0">
              <a:buNone/>
              <a:defRPr sz="6000" b="0">
                <a:solidFill>
                  <a:schemeClr val="bg1"/>
                </a:solidFill>
                <a:latin typeface="+mn-lt"/>
              </a:defRPr>
            </a:lvl9pPr>
          </a:lstStyle>
          <a:p>
            <a:pPr lvl="0"/>
            <a:r>
              <a:rPr lang="en-US"/>
              <a:t>Click to edit Master text styles</a:t>
            </a:r>
          </a:p>
        </p:txBody>
      </p:sp>
      <p:sp>
        <p:nvSpPr>
          <p:cNvPr id="15" name="Text Placeholder 4">
            <a:extLst>
              <a:ext uri="{FF2B5EF4-FFF2-40B4-BE49-F238E27FC236}">
                <a16:creationId xmlns:a16="http://schemas.microsoft.com/office/drawing/2014/main" id="{0E400AC6-A32D-02A3-FD00-29A43AC85E12}"/>
              </a:ext>
            </a:extLst>
          </p:cNvPr>
          <p:cNvSpPr>
            <a:spLocks noGrp="1"/>
          </p:cNvSpPr>
          <p:nvPr>
            <p:ph type="body" sz="quarter" idx="130"/>
          </p:nvPr>
        </p:nvSpPr>
        <p:spPr>
          <a:xfrm>
            <a:off x="8291197" y="4140962"/>
            <a:ext cx="3383280" cy="18470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p:txBody>
      </p:sp>
      <p:cxnSp>
        <p:nvCxnSpPr>
          <p:cNvPr id="16" name="Straight Connector 15">
            <a:extLst>
              <a:ext uri="{FF2B5EF4-FFF2-40B4-BE49-F238E27FC236}">
                <a16:creationId xmlns:a16="http://schemas.microsoft.com/office/drawing/2014/main" id="{BDBBAAC5-CC10-A1F2-D4CF-91F1C8B82770}"/>
              </a:ext>
            </a:extLst>
          </p:cNvPr>
          <p:cNvCxnSpPr>
            <a:cxnSpLocks/>
          </p:cNvCxnSpPr>
          <p:nvPr userDrawn="1"/>
        </p:nvCxnSpPr>
        <p:spPr>
          <a:xfrm>
            <a:off x="517525" y="3931919"/>
            <a:ext cx="33832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FC8504-5367-9653-14DC-739620BFFB82}"/>
              </a:ext>
            </a:extLst>
          </p:cNvPr>
          <p:cNvCxnSpPr>
            <a:cxnSpLocks/>
          </p:cNvCxnSpPr>
          <p:nvPr userDrawn="1"/>
        </p:nvCxnSpPr>
        <p:spPr>
          <a:xfrm>
            <a:off x="4418528" y="3931919"/>
            <a:ext cx="33832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B0B6333-AFDB-50A7-593F-122F0797D172}"/>
              </a:ext>
            </a:extLst>
          </p:cNvPr>
          <p:cNvCxnSpPr>
            <a:cxnSpLocks/>
          </p:cNvCxnSpPr>
          <p:nvPr userDrawn="1"/>
        </p:nvCxnSpPr>
        <p:spPr>
          <a:xfrm>
            <a:off x="8291197" y="3931919"/>
            <a:ext cx="33832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4A1B2B5-E529-C183-4B77-057A29FC1978}"/>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36297253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 statistics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18159" y="1095057"/>
            <a:ext cx="3383280" cy="548006"/>
          </a:xfrm>
        </p:spPr>
        <p:txBody>
          <a:bodyPr anchor="b" anchorCtr="0">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25" name="Text Placeholder 2">
            <a:extLst>
              <a:ext uri="{FF2B5EF4-FFF2-40B4-BE49-F238E27FC236}">
                <a16:creationId xmlns:a16="http://schemas.microsoft.com/office/drawing/2014/main" id="{BF8DA54A-E631-3493-2BDA-726B1311D5FE}"/>
              </a:ext>
            </a:extLst>
          </p:cNvPr>
          <p:cNvSpPr>
            <a:spLocks noGrp="1"/>
          </p:cNvSpPr>
          <p:nvPr>
            <p:ph type="body" idx="123"/>
          </p:nvPr>
        </p:nvSpPr>
        <p:spPr>
          <a:xfrm>
            <a:off x="518159" y="2103966"/>
            <a:ext cx="3383280" cy="1827953"/>
          </a:xfrm>
        </p:spPr>
        <p:txBody>
          <a:bodyPr anchor="b" anchorCtr="0">
            <a:normAutofit/>
          </a:bodyPr>
          <a:lstStyle>
            <a:lvl1pPr marL="0" indent="0">
              <a:buNone/>
              <a:defRPr sz="3500" b="0">
                <a:solidFill>
                  <a:schemeClr val="accent1"/>
                </a:solidFill>
                <a:latin typeface="+mn-lt"/>
              </a:defRPr>
            </a:lvl1pPr>
            <a:lvl2pPr marL="0" indent="0">
              <a:buNone/>
              <a:defRPr sz="9600" b="0">
                <a:solidFill>
                  <a:schemeClr val="accent1"/>
                </a:solidFill>
                <a:latin typeface="+mn-lt"/>
              </a:defRPr>
            </a:lvl2pPr>
            <a:lvl3pPr marL="0" indent="0">
              <a:buNone/>
              <a:defRPr sz="7200" b="0">
                <a:solidFill>
                  <a:schemeClr val="accent1"/>
                </a:solidFill>
                <a:latin typeface="+mn-lt"/>
              </a:defRPr>
            </a:lvl3pPr>
            <a:lvl4pPr marL="0" indent="0">
              <a:buNone/>
              <a:defRPr sz="6000" b="0">
                <a:solidFill>
                  <a:schemeClr val="accent1"/>
                </a:solidFill>
                <a:latin typeface="+mn-lt"/>
              </a:defRPr>
            </a:lvl4pPr>
            <a:lvl5pPr marL="0" indent="0">
              <a:buNone/>
              <a:tabLst/>
              <a:defRPr sz="6000" b="0">
                <a:solidFill>
                  <a:schemeClr val="accent1"/>
                </a:solidFill>
                <a:latin typeface="+mn-lt"/>
              </a:defRPr>
            </a:lvl5pPr>
            <a:lvl6pPr marL="0" indent="0">
              <a:buNone/>
              <a:defRPr sz="6000" b="0">
                <a:solidFill>
                  <a:schemeClr val="accent1"/>
                </a:solidFill>
                <a:latin typeface="+mn-lt"/>
              </a:defRPr>
            </a:lvl6pPr>
            <a:lvl7pPr marL="0" indent="0">
              <a:buNone/>
              <a:defRPr sz="6000" b="0">
                <a:solidFill>
                  <a:schemeClr val="accent1"/>
                </a:solidFill>
                <a:latin typeface="+mn-lt"/>
              </a:defRPr>
            </a:lvl7pPr>
            <a:lvl8pPr marL="0" indent="0">
              <a:buNone/>
              <a:defRPr sz="6000" b="0">
                <a:solidFill>
                  <a:schemeClr val="accent1"/>
                </a:solidFill>
                <a:latin typeface="+mn-lt"/>
              </a:defRPr>
            </a:lvl8pPr>
            <a:lvl9pPr marL="0" indent="0">
              <a:buNone/>
              <a:defRPr sz="6000" b="0">
                <a:solidFill>
                  <a:schemeClr val="accent1"/>
                </a:solidFill>
                <a:latin typeface="+mn-lt"/>
              </a:defRPr>
            </a:lvl9pPr>
          </a:lstStyle>
          <a:p>
            <a:pPr lvl="0"/>
            <a:r>
              <a:rPr lang="en-US"/>
              <a:t>Click to edit Master text styles</a:t>
            </a:r>
          </a:p>
        </p:txBody>
      </p:sp>
      <p:sp>
        <p:nvSpPr>
          <p:cNvPr id="5" name="Text Placeholder 4">
            <a:extLst>
              <a:ext uri="{FF2B5EF4-FFF2-40B4-BE49-F238E27FC236}">
                <a16:creationId xmlns:a16="http://schemas.microsoft.com/office/drawing/2014/main" id="{46E7F21D-41CD-146B-1686-589AF6CCE2B3}"/>
              </a:ext>
            </a:extLst>
          </p:cNvPr>
          <p:cNvSpPr>
            <a:spLocks noGrp="1"/>
          </p:cNvSpPr>
          <p:nvPr>
            <p:ph type="body" sz="quarter" idx="124"/>
          </p:nvPr>
        </p:nvSpPr>
        <p:spPr>
          <a:xfrm>
            <a:off x="517525" y="4140962"/>
            <a:ext cx="3383280" cy="1847088"/>
          </a:xfrm>
        </p:spPr>
        <p:txBody>
          <a:bodyPr/>
          <a:lstStyle/>
          <a:p>
            <a:pPr lvl="0"/>
            <a:r>
              <a:rPr lang="en-US"/>
              <a:t>Click to edit Master text styles</a:t>
            </a:r>
          </a:p>
          <a:p>
            <a:pPr lvl="1"/>
            <a:r>
              <a:rPr lang="en-US"/>
              <a:t>Second level</a:t>
            </a:r>
          </a:p>
        </p:txBody>
      </p:sp>
      <p:sp>
        <p:nvSpPr>
          <p:cNvPr id="21" name="Text Placeholder 2">
            <a:extLst>
              <a:ext uri="{FF2B5EF4-FFF2-40B4-BE49-F238E27FC236}">
                <a16:creationId xmlns:a16="http://schemas.microsoft.com/office/drawing/2014/main" id="{22829B64-B9E3-6F87-6E3A-902347095395}"/>
              </a:ext>
            </a:extLst>
          </p:cNvPr>
          <p:cNvSpPr>
            <a:spLocks noGrp="1"/>
          </p:cNvSpPr>
          <p:nvPr>
            <p:ph type="body" idx="125"/>
          </p:nvPr>
        </p:nvSpPr>
        <p:spPr>
          <a:xfrm>
            <a:off x="4413828" y="1095057"/>
            <a:ext cx="3383280" cy="548006"/>
          </a:xfrm>
        </p:spPr>
        <p:txBody>
          <a:bodyPr anchor="b" anchorCtr="0">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22" name="Text Placeholder 2">
            <a:extLst>
              <a:ext uri="{FF2B5EF4-FFF2-40B4-BE49-F238E27FC236}">
                <a16:creationId xmlns:a16="http://schemas.microsoft.com/office/drawing/2014/main" id="{11B07066-EEE2-B4DF-0D1C-E6DA89E162E0}"/>
              </a:ext>
            </a:extLst>
          </p:cNvPr>
          <p:cNvSpPr>
            <a:spLocks noGrp="1"/>
          </p:cNvSpPr>
          <p:nvPr>
            <p:ph type="body" idx="126"/>
          </p:nvPr>
        </p:nvSpPr>
        <p:spPr>
          <a:xfrm>
            <a:off x="4413829" y="2103966"/>
            <a:ext cx="3383280" cy="1827953"/>
          </a:xfrm>
        </p:spPr>
        <p:txBody>
          <a:bodyPr anchor="b" anchorCtr="0">
            <a:normAutofit/>
          </a:bodyPr>
          <a:lstStyle>
            <a:lvl1pPr marL="0" indent="0">
              <a:buNone/>
              <a:defRPr sz="3500" b="0">
                <a:solidFill>
                  <a:schemeClr val="accent1"/>
                </a:solidFill>
                <a:latin typeface="+mn-lt"/>
              </a:defRPr>
            </a:lvl1pPr>
            <a:lvl2pPr marL="0" indent="0">
              <a:buNone/>
              <a:defRPr sz="9600" b="0">
                <a:solidFill>
                  <a:schemeClr val="accent1"/>
                </a:solidFill>
                <a:latin typeface="+mn-lt"/>
              </a:defRPr>
            </a:lvl2pPr>
            <a:lvl3pPr marL="0" indent="0">
              <a:buNone/>
              <a:defRPr sz="7200" b="0">
                <a:solidFill>
                  <a:schemeClr val="accent1"/>
                </a:solidFill>
                <a:latin typeface="+mn-lt"/>
              </a:defRPr>
            </a:lvl3pPr>
            <a:lvl4pPr marL="0" indent="0">
              <a:buNone/>
              <a:defRPr sz="6000" b="0">
                <a:solidFill>
                  <a:schemeClr val="accent1"/>
                </a:solidFill>
                <a:latin typeface="+mn-lt"/>
              </a:defRPr>
            </a:lvl4pPr>
            <a:lvl5pPr marL="0" indent="0">
              <a:buNone/>
              <a:tabLst/>
              <a:defRPr sz="6000" b="0">
                <a:solidFill>
                  <a:schemeClr val="accent1"/>
                </a:solidFill>
                <a:latin typeface="+mn-lt"/>
              </a:defRPr>
            </a:lvl5pPr>
            <a:lvl6pPr marL="0" indent="0">
              <a:buNone/>
              <a:defRPr sz="6000" b="0">
                <a:solidFill>
                  <a:schemeClr val="accent1"/>
                </a:solidFill>
                <a:latin typeface="+mn-lt"/>
              </a:defRPr>
            </a:lvl6pPr>
            <a:lvl7pPr marL="0" indent="0">
              <a:buNone/>
              <a:defRPr sz="6000" b="0">
                <a:solidFill>
                  <a:schemeClr val="accent1"/>
                </a:solidFill>
                <a:latin typeface="+mn-lt"/>
              </a:defRPr>
            </a:lvl7pPr>
            <a:lvl8pPr marL="0" indent="0">
              <a:buNone/>
              <a:defRPr sz="6000" b="0">
                <a:solidFill>
                  <a:schemeClr val="accent1"/>
                </a:solidFill>
                <a:latin typeface="+mn-lt"/>
              </a:defRPr>
            </a:lvl8pPr>
            <a:lvl9pPr marL="0" indent="0">
              <a:buNone/>
              <a:defRPr sz="6000" b="0">
                <a:solidFill>
                  <a:schemeClr val="accent1"/>
                </a:solidFill>
                <a:latin typeface="+mn-lt"/>
              </a:defRPr>
            </a:lvl9pPr>
          </a:lstStyle>
          <a:p>
            <a:pPr lvl="0"/>
            <a:r>
              <a:rPr lang="en-US"/>
              <a:t>Click to edit Master text styles</a:t>
            </a:r>
          </a:p>
        </p:txBody>
      </p:sp>
      <p:sp>
        <p:nvSpPr>
          <p:cNvPr id="23" name="Text Placeholder 4">
            <a:extLst>
              <a:ext uri="{FF2B5EF4-FFF2-40B4-BE49-F238E27FC236}">
                <a16:creationId xmlns:a16="http://schemas.microsoft.com/office/drawing/2014/main" id="{C0B0B95A-9E07-BCF7-E71F-6784D74F94C1}"/>
              </a:ext>
            </a:extLst>
          </p:cNvPr>
          <p:cNvSpPr>
            <a:spLocks noGrp="1"/>
          </p:cNvSpPr>
          <p:nvPr>
            <p:ph type="body" sz="quarter" idx="127"/>
          </p:nvPr>
        </p:nvSpPr>
        <p:spPr>
          <a:xfrm>
            <a:off x="4413195" y="4140962"/>
            <a:ext cx="3383280" cy="1847088"/>
          </a:xfrm>
        </p:spPr>
        <p:txBody>
          <a:bodyPr/>
          <a:lstStyle/>
          <a:p>
            <a:pPr lvl="0"/>
            <a:r>
              <a:rPr lang="en-US"/>
              <a:t>Click to edit Master text styles</a:t>
            </a:r>
          </a:p>
          <a:p>
            <a:pPr lvl="1"/>
            <a:r>
              <a:rPr lang="en-US"/>
              <a:t>Second level</a:t>
            </a:r>
          </a:p>
        </p:txBody>
      </p:sp>
      <p:sp>
        <p:nvSpPr>
          <p:cNvPr id="24" name="Text Placeholder 2">
            <a:extLst>
              <a:ext uri="{FF2B5EF4-FFF2-40B4-BE49-F238E27FC236}">
                <a16:creationId xmlns:a16="http://schemas.microsoft.com/office/drawing/2014/main" id="{DD0DAC92-4ECE-1DA0-72FF-4ABA73034978}"/>
              </a:ext>
            </a:extLst>
          </p:cNvPr>
          <p:cNvSpPr>
            <a:spLocks noGrp="1"/>
          </p:cNvSpPr>
          <p:nvPr>
            <p:ph type="body" idx="128"/>
          </p:nvPr>
        </p:nvSpPr>
        <p:spPr>
          <a:xfrm>
            <a:off x="8286433" y="1095057"/>
            <a:ext cx="3383280" cy="548006"/>
          </a:xfrm>
        </p:spPr>
        <p:txBody>
          <a:bodyPr anchor="b" anchorCtr="0">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57" name="Text Placeholder 2">
            <a:extLst>
              <a:ext uri="{FF2B5EF4-FFF2-40B4-BE49-F238E27FC236}">
                <a16:creationId xmlns:a16="http://schemas.microsoft.com/office/drawing/2014/main" id="{E9563463-F59E-5CB5-BB28-23C1351BDC76}"/>
              </a:ext>
            </a:extLst>
          </p:cNvPr>
          <p:cNvSpPr>
            <a:spLocks noGrp="1"/>
          </p:cNvSpPr>
          <p:nvPr>
            <p:ph type="body" idx="129"/>
          </p:nvPr>
        </p:nvSpPr>
        <p:spPr>
          <a:xfrm>
            <a:off x="8286433" y="2103966"/>
            <a:ext cx="3383280" cy="1827953"/>
          </a:xfrm>
        </p:spPr>
        <p:txBody>
          <a:bodyPr anchor="b" anchorCtr="0">
            <a:normAutofit/>
          </a:bodyPr>
          <a:lstStyle>
            <a:lvl1pPr marL="0" indent="0">
              <a:buNone/>
              <a:defRPr sz="3500" b="0">
                <a:solidFill>
                  <a:schemeClr val="accent1"/>
                </a:solidFill>
                <a:latin typeface="+mn-lt"/>
              </a:defRPr>
            </a:lvl1pPr>
            <a:lvl2pPr marL="0" indent="0">
              <a:buNone/>
              <a:defRPr sz="9600" b="0">
                <a:solidFill>
                  <a:schemeClr val="accent1"/>
                </a:solidFill>
                <a:latin typeface="+mn-lt"/>
              </a:defRPr>
            </a:lvl2pPr>
            <a:lvl3pPr marL="0" indent="0">
              <a:buNone/>
              <a:defRPr sz="7200" b="0">
                <a:solidFill>
                  <a:schemeClr val="accent1"/>
                </a:solidFill>
                <a:latin typeface="+mn-lt"/>
              </a:defRPr>
            </a:lvl3pPr>
            <a:lvl4pPr marL="0" indent="0">
              <a:buNone/>
              <a:defRPr sz="6000" b="0">
                <a:solidFill>
                  <a:schemeClr val="accent1"/>
                </a:solidFill>
                <a:latin typeface="+mn-lt"/>
              </a:defRPr>
            </a:lvl4pPr>
            <a:lvl5pPr marL="0" indent="0">
              <a:buNone/>
              <a:tabLst/>
              <a:defRPr sz="6000" b="0">
                <a:solidFill>
                  <a:schemeClr val="accent1"/>
                </a:solidFill>
                <a:latin typeface="+mn-lt"/>
              </a:defRPr>
            </a:lvl5pPr>
            <a:lvl6pPr marL="0" indent="0">
              <a:buNone/>
              <a:defRPr sz="6000" b="0">
                <a:solidFill>
                  <a:schemeClr val="accent1"/>
                </a:solidFill>
                <a:latin typeface="+mn-lt"/>
              </a:defRPr>
            </a:lvl6pPr>
            <a:lvl7pPr marL="0" indent="0">
              <a:buNone/>
              <a:defRPr sz="6000" b="0">
                <a:solidFill>
                  <a:schemeClr val="accent1"/>
                </a:solidFill>
                <a:latin typeface="+mn-lt"/>
              </a:defRPr>
            </a:lvl7pPr>
            <a:lvl8pPr marL="0" indent="0">
              <a:buNone/>
              <a:defRPr sz="6000" b="0">
                <a:solidFill>
                  <a:schemeClr val="accent1"/>
                </a:solidFill>
                <a:latin typeface="+mn-lt"/>
              </a:defRPr>
            </a:lvl8pPr>
            <a:lvl9pPr marL="0" indent="0">
              <a:buNone/>
              <a:defRPr sz="6000" b="0">
                <a:solidFill>
                  <a:schemeClr val="accent1"/>
                </a:solidFill>
                <a:latin typeface="+mn-lt"/>
              </a:defRPr>
            </a:lvl9pPr>
          </a:lstStyle>
          <a:p>
            <a:pPr lvl="0"/>
            <a:r>
              <a:rPr lang="en-US"/>
              <a:t>Click to edit Master text styles</a:t>
            </a:r>
          </a:p>
        </p:txBody>
      </p:sp>
      <p:sp>
        <p:nvSpPr>
          <p:cNvPr id="58" name="Text Placeholder 4">
            <a:extLst>
              <a:ext uri="{FF2B5EF4-FFF2-40B4-BE49-F238E27FC236}">
                <a16:creationId xmlns:a16="http://schemas.microsoft.com/office/drawing/2014/main" id="{4F8193EB-878A-FD88-E58A-23BC14A976EF}"/>
              </a:ext>
            </a:extLst>
          </p:cNvPr>
          <p:cNvSpPr>
            <a:spLocks noGrp="1"/>
          </p:cNvSpPr>
          <p:nvPr>
            <p:ph type="body" sz="quarter" idx="130"/>
          </p:nvPr>
        </p:nvSpPr>
        <p:spPr>
          <a:xfrm>
            <a:off x="8285799" y="4140962"/>
            <a:ext cx="3383280" cy="1847088"/>
          </a:xfrm>
        </p:spPr>
        <p:txBody>
          <a:bodyPr/>
          <a:lstStyle/>
          <a:p>
            <a:pPr lvl="0"/>
            <a:r>
              <a:rPr lang="en-US"/>
              <a:t>Click to edit Master text styles</a:t>
            </a:r>
          </a:p>
          <a:p>
            <a:pPr lvl="1"/>
            <a:r>
              <a:rPr lang="en-US"/>
              <a:t>Second level</a:t>
            </a:r>
          </a:p>
        </p:txBody>
      </p:sp>
      <p:cxnSp>
        <p:nvCxnSpPr>
          <p:cNvPr id="2" name="Straight Connector 1">
            <a:extLst>
              <a:ext uri="{FF2B5EF4-FFF2-40B4-BE49-F238E27FC236}">
                <a16:creationId xmlns:a16="http://schemas.microsoft.com/office/drawing/2014/main" id="{382A48C9-13C5-409E-FABF-01BEF27D686F}"/>
              </a:ext>
            </a:extLst>
          </p:cNvPr>
          <p:cNvCxnSpPr>
            <a:cxnSpLocks/>
          </p:cNvCxnSpPr>
          <p:nvPr userDrawn="1"/>
        </p:nvCxnSpPr>
        <p:spPr>
          <a:xfrm>
            <a:off x="517525" y="3931919"/>
            <a:ext cx="338328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DD77F2C-D8AA-3869-B7E5-9C6AB3635707}"/>
              </a:ext>
            </a:extLst>
          </p:cNvPr>
          <p:cNvCxnSpPr>
            <a:cxnSpLocks/>
          </p:cNvCxnSpPr>
          <p:nvPr userDrawn="1"/>
        </p:nvCxnSpPr>
        <p:spPr>
          <a:xfrm>
            <a:off x="4422656" y="3931919"/>
            <a:ext cx="338328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29DF8D0-8F0E-2785-83D6-17FDC2B8C45C}"/>
              </a:ext>
            </a:extLst>
          </p:cNvPr>
          <p:cNvCxnSpPr>
            <a:cxnSpLocks/>
          </p:cNvCxnSpPr>
          <p:nvPr userDrawn="1"/>
        </p:nvCxnSpPr>
        <p:spPr>
          <a:xfrm>
            <a:off x="8279449" y="3931919"/>
            <a:ext cx="338328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83869C7-5412-AF86-9D5F-A5FF6A4CD43F}"/>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34700145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  box content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BB76869-11CE-12D7-DCF8-9EE6FD3A5439}"/>
              </a:ext>
            </a:extLst>
          </p:cNvPr>
          <p:cNvSpPr/>
          <p:nvPr userDrawn="1"/>
        </p:nvSpPr>
        <p:spPr bwMode="white">
          <a:xfrm>
            <a:off x="8289924" y="1490963"/>
            <a:ext cx="3379787" cy="4636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726757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726757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8439053" y="1643063"/>
            <a:ext cx="3081528" cy="365760"/>
          </a:xfrm>
        </p:spPr>
        <p:txBody>
          <a:bodyPr anchor="b">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16" name="Text Placeholder 4">
            <a:extLst>
              <a:ext uri="{FF2B5EF4-FFF2-40B4-BE49-F238E27FC236}">
                <a16:creationId xmlns:a16="http://schemas.microsoft.com/office/drawing/2014/main" id="{A6ACE12B-FDBC-275A-1992-AC03E26AB1CC}"/>
              </a:ext>
            </a:extLst>
          </p:cNvPr>
          <p:cNvSpPr>
            <a:spLocks noGrp="1"/>
          </p:cNvSpPr>
          <p:nvPr>
            <p:ph type="body" sz="quarter" idx="130"/>
          </p:nvPr>
        </p:nvSpPr>
        <p:spPr>
          <a:xfrm>
            <a:off x="8439053" y="2103438"/>
            <a:ext cx="3081528" cy="3884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A6D8A92E-599B-3D68-386E-1A5CCF500DE1}"/>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26781945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 box content - 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BB76869-11CE-12D7-DCF8-9EE6FD3A5439}"/>
              </a:ext>
            </a:extLst>
          </p:cNvPr>
          <p:cNvSpPr/>
          <p:nvPr userDrawn="1"/>
        </p:nvSpPr>
        <p:spPr>
          <a:xfrm>
            <a:off x="8289924" y="1490963"/>
            <a:ext cx="3379787"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726757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726757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14" name="Text Placeholder 4">
            <a:extLst>
              <a:ext uri="{FF2B5EF4-FFF2-40B4-BE49-F238E27FC236}">
                <a16:creationId xmlns:a16="http://schemas.microsoft.com/office/drawing/2014/main" id="{A229D827-7BAC-242D-A2AE-5EAD64617C3B}"/>
              </a:ext>
            </a:extLst>
          </p:cNvPr>
          <p:cNvSpPr>
            <a:spLocks noGrp="1"/>
          </p:cNvSpPr>
          <p:nvPr>
            <p:ph type="body" sz="quarter" idx="130"/>
          </p:nvPr>
        </p:nvSpPr>
        <p:spPr>
          <a:xfrm>
            <a:off x="8439053" y="2103438"/>
            <a:ext cx="3081528" cy="38846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Master text styles</a:t>
            </a:r>
          </a:p>
          <a:p>
            <a:pPr lvl="1"/>
            <a:r>
              <a:rPr lang="en-US"/>
              <a:t>Second level</a:t>
            </a:r>
          </a:p>
        </p:txBody>
      </p:sp>
      <p:sp>
        <p:nvSpPr>
          <p:cNvPr id="15" name="Text Placeholder 2">
            <a:extLst>
              <a:ext uri="{FF2B5EF4-FFF2-40B4-BE49-F238E27FC236}">
                <a16:creationId xmlns:a16="http://schemas.microsoft.com/office/drawing/2014/main" id="{972D85C8-8D61-FFB4-73AA-5A889D42D902}"/>
              </a:ext>
            </a:extLst>
          </p:cNvPr>
          <p:cNvSpPr>
            <a:spLocks noGrp="1"/>
          </p:cNvSpPr>
          <p:nvPr>
            <p:ph type="body" idx="13"/>
          </p:nvPr>
        </p:nvSpPr>
        <p:spPr>
          <a:xfrm>
            <a:off x="8439053" y="1643063"/>
            <a:ext cx="3081528"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tx1"/>
                </a:solidFill>
                <a:latin typeface="Source Sans Pro SemiBold" panose="020B0603030403020204" pitchFamily="34" charset="0"/>
              </a:defRPr>
            </a:lvl2pPr>
            <a:lvl3pPr marL="0" indent="0">
              <a:buNone/>
              <a:defRPr sz="1600" b="0">
                <a:solidFill>
                  <a:schemeClr val="tx1"/>
                </a:solidFill>
                <a:latin typeface="Source Sans Pro SemiBold" panose="020B0603030403020204" pitchFamily="34" charset="0"/>
              </a:defRPr>
            </a:lvl3pPr>
            <a:lvl4pPr marL="0" indent="0">
              <a:buNone/>
              <a:defRPr sz="1600" b="0">
                <a:solidFill>
                  <a:schemeClr val="tx1"/>
                </a:solidFill>
                <a:latin typeface="Source Sans Pro SemiBold" panose="020B0603030403020204" pitchFamily="34" charset="0"/>
              </a:defRPr>
            </a:lvl4pPr>
            <a:lvl5pPr marL="0" indent="0">
              <a:buNone/>
              <a:tabLst/>
              <a:defRPr sz="1600" b="0">
                <a:solidFill>
                  <a:schemeClr val="tx1"/>
                </a:solidFill>
                <a:latin typeface="Source Sans Pro SemiBold" panose="020B0603030403020204" pitchFamily="34" charset="0"/>
              </a:defRPr>
            </a:lvl5pPr>
            <a:lvl6pPr marL="0" indent="0">
              <a:buNone/>
              <a:defRPr sz="1600" b="0">
                <a:solidFill>
                  <a:schemeClr val="tx1"/>
                </a:solidFill>
                <a:latin typeface="Source Sans Pro SemiBold" panose="020B0603030403020204" pitchFamily="34" charset="0"/>
              </a:defRPr>
            </a:lvl6pPr>
            <a:lvl7pPr marL="0" indent="0">
              <a:buNone/>
              <a:defRPr sz="1600" b="0">
                <a:solidFill>
                  <a:schemeClr val="tx1"/>
                </a:solidFill>
                <a:latin typeface="Source Sans Pro SemiBold" panose="020B0603030403020204" pitchFamily="34" charset="0"/>
              </a:defRPr>
            </a:lvl7pPr>
            <a:lvl8pPr marL="0" indent="0">
              <a:buNone/>
              <a:defRPr sz="1600" b="0">
                <a:solidFill>
                  <a:schemeClr val="tx1"/>
                </a:solidFill>
                <a:latin typeface="Source Sans Pro SemiBold" panose="020B0603030403020204" pitchFamily="34" charset="0"/>
              </a:defRPr>
            </a:lvl8pPr>
            <a:lvl9pPr marL="0" indent="0">
              <a:buNone/>
              <a:defRPr sz="1600" b="0">
                <a:solidFill>
                  <a:schemeClr val="tx1"/>
                </a:solidFill>
                <a:latin typeface="Source Sans Pro SemiBold" panose="020B0603030403020204" pitchFamily="34" charset="0"/>
              </a:defRPr>
            </a:lvl9pPr>
          </a:lstStyle>
          <a:p>
            <a:pPr lvl="0"/>
            <a:r>
              <a:rPr lang="en-US"/>
              <a:t>Click to edit Master text styles</a:t>
            </a:r>
          </a:p>
        </p:txBody>
      </p:sp>
      <p:sp>
        <p:nvSpPr>
          <p:cNvPr id="5" name="TextBox 4">
            <a:extLst>
              <a:ext uri="{FF2B5EF4-FFF2-40B4-BE49-F238E27FC236}">
                <a16:creationId xmlns:a16="http://schemas.microsoft.com/office/drawing/2014/main" id="{24C4686A-46EE-346A-AFAA-250A0C62E6DC}"/>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7283983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 column content + takeaw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11154600"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7"/>
            <a:ext cx="11154600"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6" name="Text Placeholder 2">
            <a:extLst>
              <a:ext uri="{FF2B5EF4-FFF2-40B4-BE49-F238E27FC236}">
                <a16:creationId xmlns:a16="http://schemas.microsoft.com/office/drawing/2014/main" id="{4666323C-FD55-507A-64A8-EFDF8D55B1BC}"/>
              </a:ext>
            </a:extLst>
          </p:cNvPr>
          <p:cNvSpPr>
            <a:spLocks noGrp="1"/>
          </p:cNvSpPr>
          <p:nvPr>
            <p:ph type="body" idx="13"/>
          </p:nvPr>
        </p:nvSpPr>
        <p:spPr>
          <a:xfrm>
            <a:off x="522287" y="5550200"/>
            <a:ext cx="11154600" cy="758525"/>
          </a:xfrm>
          <a:solidFill>
            <a:srgbClr val="F2F2F2"/>
          </a:solidFill>
        </p:spPr>
        <p:txBody>
          <a:bodyPr lIns="91440" tIns="91440" rIns="91440" bIns="91440" anchor="ctr" anchorCtr="0">
            <a:normAutofit/>
          </a:bodyPr>
          <a:lstStyle>
            <a:lvl1pPr marL="0" indent="0">
              <a:buNone/>
              <a:defRPr sz="1600" b="0">
                <a:solidFill>
                  <a:schemeClr val="tx1"/>
                </a:solidFill>
                <a:latin typeface="+mj-lt"/>
              </a:defRPr>
            </a:lvl1pPr>
            <a:lvl2pPr marL="0" indent="0">
              <a:buNone/>
              <a:defRPr sz="1600" b="0">
                <a:solidFill>
                  <a:schemeClr val="tx1"/>
                </a:solidFill>
                <a:latin typeface="+mj-lt"/>
              </a:defRPr>
            </a:lvl2pPr>
            <a:lvl3pPr marL="0" indent="0">
              <a:buNone/>
              <a:defRPr sz="1600" b="0">
                <a:solidFill>
                  <a:schemeClr val="tx1"/>
                </a:solidFill>
                <a:latin typeface="+mn-lt"/>
              </a:defRPr>
            </a:lvl3pPr>
            <a:lvl4pPr marL="0" indent="0">
              <a:buNone/>
              <a:defRPr sz="1600" b="0">
                <a:solidFill>
                  <a:schemeClr val="tx1"/>
                </a:solidFill>
                <a:latin typeface="+mn-lt"/>
              </a:defRPr>
            </a:lvl4pPr>
            <a:lvl5pPr marL="0" indent="0">
              <a:buNone/>
              <a:tabLst/>
              <a:defRPr sz="1600" b="0">
                <a:solidFill>
                  <a:schemeClr val="tx1"/>
                </a:solidFill>
                <a:latin typeface="+mn-lt"/>
              </a:defRPr>
            </a:lvl5pPr>
            <a:lvl6pPr marL="0" indent="0">
              <a:buNone/>
              <a:defRPr sz="1600" b="0">
                <a:solidFill>
                  <a:schemeClr val="tx1"/>
                </a:solidFill>
                <a:latin typeface="+mn-lt"/>
              </a:defRPr>
            </a:lvl6pPr>
            <a:lvl7pPr marL="0" indent="0">
              <a:buNone/>
              <a:defRPr sz="1600" b="0">
                <a:solidFill>
                  <a:schemeClr val="tx1"/>
                </a:solidFill>
                <a:latin typeface="+mn-lt"/>
              </a:defRPr>
            </a:lvl7pPr>
            <a:lvl8pPr marL="0" indent="0">
              <a:buNone/>
              <a:defRPr sz="1600" b="0">
                <a:solidFill>
                  <a:schemeClr val="tx1"/>
                </a:solidFill>
                <a:latin typeface="+mn-lt"/>
              </a:defRPr>
            </a:lvl8pPr>
            <a:lvl9pPr marL="0" indent="0">
              <a:buNone/>
              <a:defRPr sz="1600" b="0">
                <a:solidFill>
                  <a:schemeClr val="tx1"/>
                </a:solidFill>
                <a:latin typeface="+mn-lt"/>
              </a:defRPr>
            </a:lvl9pPr>
          </a:lstStyle>
          <a:p>
            <a:pPr lvl="0"/>
            <a:r>
              <a:rPr lang="en-US"/>
              <a:t>Click to edit Master text styles</a:t>
            </a:r>
          </a:p>
        </p:txBody>
      </p:sp>
      <p:sp>
        <p:nvSpPr>
          <p:cNvPr id="5" name="TextBox 4">
            <a:extLst>
              <a:ext uri="{FF2B5EF4-FFF2-40B4-BE49-F238E27FC236}">
                <a16:creationId xmlns:a16="http://schemas.microsoft.com/office/drawing/2014/main" id="{FD8508BB-76C6-0A78-8518-1F7789F3218B}"/>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2121864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 column content + takeaw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533082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5330826" cy="3273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6343651" y="1643063"/>
            <a:ext cx="5325428"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6343650" y="2103438"/>
            <a:ext cx="5325428" cy="3273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2">
            <a:extLst>
              <a:ext uri="{FF2B5EF4-FFF2-40B4-BE49-F238E27FC236}">
                <a16:creationId xmlns:a16="http://schemas.microsoft.com/office/drawing/2014/main" id="{7C7099F5-60C3-8A6F-7821-033CA3BF14D8}"/>
              </a:ext>
            </a:extLst>
          </p:cNvPr>
          <p:cNvSpPr>
            <a:spLocks noGrp="1"/>
          </p:cNvSpPr>
          <p:nvPr>
            <p:ph type="body" idx="15"/>
          </p:nvPr>
        </p:nvSpPr>
        <p:spPr>
          <a:xfrm>
            <a:off x="522287" y="5550200"/>
            <a:ext cx="11154600" cy="758525"/>
          </a:xfrm>
          <a:solidFill>
            <a:srgbClr val="F2F2F2"/>
          </a:solidFill>
        </p:spPr>
        <p:txBody>
          <a:bodyPr lIns="91440" tIns="91440" rIns="91440" bIns="91440" anchor="ctr" anchorCtr="0">
            <a:normAutofit/>
          </a:bodyPr>
          <a:lstStyle>
            <a:lvl1pPr marL="0" indent="0">
              <a:buNone/>
              <a:defRPr sz="1600" b="0">
                <a:solidFill>
                  <a:schemeClr val="tx1"/>
                </a:solidFill>
                <a:latin typeface="+mj-lt"/>
              </a:defRPr>
            </a:lvl1pPr>
            <a:lvl2pPr marL="0" indent="0">
              <a:buNone/>
              <a:defRPr sz="1600" b="0">
                <a:solidFill>
                  <a:schemeClr val="tx1"/>
                </a:solidFill>
                <a:latin typeface="+mj-lt"/>
              </a:defRPr>
            </a:lvl2pPr>
            <a:lvl3pPr marL="0" indent="0">
              <a:buNone/>
              <a:defRPr sz="1600" b="0">
                <a:solidFill>
                  <a:schemeClr val="tx1"/>
                </a:solidFill>
                <a:latin typeface="+mn-lt"/>
              </a:defRPr>
            </a:lvl3pPr>
            <a:lvl4pPr marL="0" indent="0">
              <a:buNone/>
              <a:defRPr sz="1600" b="0">
                <a:solidFill>
                  <a:schemeClr val="tx1"/>
                </a:solidFill>
                <a:latin typeface="+mn-lt"/>
              </a:defRPr>
            </a:lvl4pPr>
            <a:lvl5pPr marL="0" indent="0">
              <a:buNone/>
              <a:tabLst/>
              <a:defRPr sz="1600" b="0">
                <a:solidFill>
                  <a:schemeClr val="tx1"/>
                </a:solidFill>
                <a:latin typeface="+mn-lt"/>
              </a:defRPr>
            </a:lvl5pPr>
            <a:lvl6pPr marL="0" indent="0">
              <a:buNone/>
              <a:defRPr sz="1600" b="0">
                <a:solidFill>
                  <a:schemeClr val="tx1"/>
                </a:solidFill>
                <a:latin typeface="+mn-lt"/>
              </a:defRPr>
            </a:lvl6pPr>
            <a:lvl7pPr marL="0" indent="0">
              <a:buNone/>
              <a:defRPr sz="1600" b="0">
                <a:solidFill>
                  <a:schemeClr val="tx1"/>
                </a:solidFill>
                <a:latin typeface="+mn-lt"/>
              </a:defRPr>
            </a:lvl7pPr>
            <a:lvl8pPr marL="0" indent="0">
              <a:buNone/>
              <a:defRPr sz="1600" b="0">
                <a:solidFill>
                  <a:schemeClr val="tx1"/>
                </a:solidFill>
                <a:latin typeface="+mn-lt"/>
              </a:defRPr>
            </a:lvl8pPr>
            <a:lvl9pPr marL="0" indent="0">
              <a:buNone/>
              <a:defRPr sz="1600" b="0">
                <a:solidFill>
                  <a:schemeClr val="tx1"/>
                </a:solidFill>
                <a:latin typeface="+mn-lt"/>
              </a:defRPr>
            </a:lvl9pPr>
          </a:lstStyle>
          <a:p>
            <a:pPr lvl="0"/>
            <a:r>
              <a:rPr lang="en-US"/>
              <a:t>Click to edit Master text styles</a:t>
            </a:r>
          </a:p>
        </p:txBody>
      </p:sp>
      <p:sp>
        <p:nvSpPr>
          <p:cNvPr id="7" name="TextBox 6">
            <a:extLst>
              <a:ext uri="{FF2B5EF4-FFF2-40B4-BE49-F238E27FC236}">
                <a16:creationId xmlns:a16="http://schemas.microsoft.com/office/drawing/2014/main" id="{1459967E-0B92-DE98-BFE2-C9C9CCECA9CD}"/>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14197957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 column content + takeaw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9" y="1643063"/>
            <a:ext cx="338137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8" y="2103438"/>
            <a:ext cx="3381376" cy="3273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4406902" y="1643063"/>
            <a:ext cx="338137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4406901" y="2103438"/>
            <a:ext cx="3381376" cy="3273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EFDC7BDB-A782-C812-7E6A-2FB86DA4BC85}"/>
              </a:ext>
            </a:extLst>
          </p:cNvPr>
          <p:cNvSpPr>
            <a:spLocks noGrp="1"/>
          </p:cNvSpPr>
          <p:nvPr>
            <p:ph type="body" idx="15"/>
          </p:nvPr>
        </p:nvSpPr>
        <p:spPr>
          <a:xfrm>
            <a:off x="8277222" y="1643063"/>
            <a:ext cx="3381377"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14" name="Content Placeholder 3">
            <a:extLst>
              <a:ext uri="{FF2B5EF4-FFF2-40B4-BE49-F238E27FC236}">
                <a16:creationId xmlns:a16="http://schemas.microsoft.com/office/drawing/2014/main" id="{A7F39158-68D2-78B1-E01D-E1264144C191}"/>
              </a:ext>
            </a:extLst>
          </p:cNvPr>
          <p:cNvSpPr>
            <a:spLocks noGrp="1"/>
          </p:cNvSpPr>
          <p:nvPr>
            <p:ph sz="half" idx="16"/>
          </p:nvPr>
        </p:nvSpPr>
        <p:spPr>
          <a:xfrm>
            <a:off x="8277221" y="2103438"/>
            <a:ext cx="3381377" cy="3273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2">
            <a:extLst>
              <a:ext uri="{FF2B5EF4-FFF2-40B4-BE49-F238E27FC236}">
                <a16:creationId xmlns:a16="http://schemas.microsoft.com/office/drawing/2014/main" id="{74489847-6420-2FF3-4757-E02C39DDC713}"/>
              </a:ext>
            </a:extLst>
          </p:cNvPr>
          <p:cNvSpPr>
            <a:spLocks noGrp="1"/>
          </p:cNvSpPr>
          <p:nvPr>
            <p:ph type="body" idx="17"/>
          </p:nvPr>
        </p:nvSpPr>
        <p:spPr>
          <a:xfrm>
            <a:off x="522287" y="5550200"/>
            <a:ext cx="11154600" cy="758525"/>
          </a:xfrm>
          <a:solidFill>
            <a:srgbClr val="F2F2F2"/>
          </a:solidFill>
        </p:spPr>
        <p:txBody>
          <a:bodyPr lIns="91440" tIns="91440" rIns="91440" bIns="91440" anchor="ctr" anchorCtr="0">
            <a:normAutofit/>
          </a:bodyPr>
          <a:lstStyle>
            <a:lvl1pPr marL="0" indent="0">
              <a:buNone/>
              <a:defRPr sz="1600" b="0">
                <a:solidFill>
                  <a:schemeClr val="tx1"/>
                </a:solidFill>
                <a:latin typeface="+mj-lt"/>
              </a:defRPr>
            </a:lvl1pPr>
            <a:lvl2pPr marL="0" indent="0">
              <a:buNone/>
              <a:defRPr sz="1600" b="0">
                <a:solidFill>
                  <a:schemeClr val="tx1"/>
                </a:solidFill>
                <a:latin typeface="+mj-lt"/>
              </a:defRPr>
            </a:lvl2pPr>
            <a:lvl3pPr marL="0" indent="0">
              <a:buNone/>
              <a:defRPr sz="1600" b="0">
                <a:solidFill>
                  <a:schemeClr val="tx1"/>
                </a:solidFill>
                <a:latin typeface="+mn-lt"/>
              </a:defRPr>
            </a:lvl3pPr>
            <a:lvl4pPr marL="0" indent="0">
              <a:buNone/>
              <a:defRPr sz="1600" b="0">
                <a:solidFill>
                  <a:schemeClr val="tx1"/>
                </a:solidFill>
                <a:latin typeface="+mn-lt"/>
              </a:defRPr>
            </a:lvl4pPr>
            <a:lvl5pPr marL="0" indent="0">
              <a:buNone/>
              <a:tabLst/>
              <a:defRPr sz="1600" b="0">
                <a:solidFill>
                  <a:schemeClr val="tx1"/>
                </a:solidFill>
                <a:latin typeface="+mn-lt"/>
              </a:defRPr>
            </a:lvl5pPr>
            <a:lvl6pPr marL="0" indent="0">
              <a:buNone/>
              <a:defRPr sz="1600" b="0">
                <a:solidFill>
                  <a:schemeClr val="tx1"/>
                </a:solidFill>
                <a:latin typeface="+mn-lt"/>
              </a:defRPr>
            </a:lvl6pPr>
            <a:lvl7pPr marL="0" indent="0">
              <a:buNone/>
              <a:defRPr sz="1600" b="0">
                <a:solidFill>
                  <a:schemeClr val="tx1"/>
                </a:solidFill>
                <a:latin typeface="+mn-lt"/>
              </a:defRPr>
            </a:lvl7pPr>
            <a:lvl8pPr marL="0" indent="0">
              <a:buNone/>
              <a:defRPr sz="1600" b="0">
                <a:solidFill>
                  <a:schemeClr val="tx1"/>
                </a:solidFill>
                <a:latin typeface="+mn-lt"/>
              </a:defRPr>
            </a:lvl8pPr>
            <a:lvl9pPr marL="0" indent="0">
              <a:buNone/>
              <a:defRPr sz="1600" b="0">
                <a:solidFill>
                  <a:schemeClr val="tx1"/>
                </a:solidFill>
                <a:latin typeface="+mn-lt"/>
              </a:defRPr>
            </a:lvl9pPr>
          </a:lstStyle>
          <a:p>
            <a:pPr lvl="0"/>
            <a:r>
              <a:rPr lang="en-US"/>
              <a:t>Click to edit Master text styles</a:t>
            </a:r>
          </a:p>
        </p:txBody>
      </p:sp>
      <p:sp>
        <p:nvSpPr>
          <p:cNvPr id="7" name="TextBox 6">
            <a:extLst>
              <a:ext uri="{FF2B5EF4-FFF2-40B4-BE49-F238E27FC236}">
                <a16:creationId xmlns:a16="http://schemas.microsoft.com/office/drawing/2014/main" id="{D9878A6D-4FD2-C83A-255C-77CE832E5C2D}"/>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8770614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Logo">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105B40-516E-C363-8108-84011A39C9A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2895600" y="2335470"/>
            <a:ext cx="6400800" cy="2184262"/>
          </a:xfrm>
          <a:prstGeom prst="rect">
            <a:avLst/>
          </a:prstGeom>
        </p:spPr>
      </p:pic>
    </p:spTree>
    <p:extLst>
      <p:ext uri="{BB962C8B-B14F-4D97-AF65-F5344CB8AC3E}">
        <p14:creationId xmlns:p14="http://schemas.microsoft.com/office/powerpoint/2010/main" val="23295191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Logo - white backgroun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105B40-516E-C363-8108-84011A39C9A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bwMode="black">
          <a:xfrm>
            <a:off x="2895600" y="2335771"/>
            <a:ext cx="6400800" cy="2183659"/>
          </a:xfrm>
          <a:prstGeom prst="rect">
            <a:avLst/>
          </a:prstGeom>
        </p:spPr>
      </p:pic>
    </p:spTree>
    <p:extLst>
      <p:ext uri="{BB962C8B-B14F-4D97-AF65-F5344CB8AC3E}">
        <p14:creationId xmlns:p14="http://schemas.microsoft.com/office/powerpoint/2010/main" val="1863174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Logo - large">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5542C2-467E-9C20-4DA5-D52270AC4B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522288" y="1520218"/>
            <a:ext cx="11147425" cy="3804038"/>
          </a:xfrm>
          <a:prstGeom prst="rect">
            <a:avLst/>
          </a:prstGeom>
        </p:spPr>
      </p:pic>
    </p:spTree>
    <p:extLst>
      <p:ext uri="{BB962C8B-B14F-4D97-AF65-F5344CB8AC3E}">
        <p14:creationId xmlns:p14="http://schemas.microsoft.com/office/powerpoint/2010/main" val="2959865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874837"/>
            <a:ext cx="11151553" cy="4114800"/>
          </a:xfrm>
        </p:spPr>
        <p:txBody>
          <a:bodyPr anchor="b">
            <a:normAutofit/>
          </a:bodyPr>
          <a:lstStyle>
            <a:lvl1pPr>
              <a:defRPr sz="115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616639-5F77-CF86-A490-43BDA9F58B80}"/>
              </a:ext>
            </a:extLst>
          </p:cNvPr>
          <p:cNvSpPr>
            <a:spLocks noGrp="1"/>
          </p:cNvSpPr>
          <p:nvPr>
            <p:ph type="body" idx="1"/>
          </p:nvPr>
        </p:nvSpPr>
        <p:spPr>
          <a:xfrm>
            <a:off x="518159" y="1098550"/>
            <a:ext cx="11151553" cy="544513"/>
          </a:xfrm>
        </p:spPr>
        <p:txBody>
          <a:bodyPr anchor="b">
            <a:normAutofit/>
          </a:bodyPr>
          <a:lstStyle>
            <a:lvl1pPr marL="0" indent="0">
              <a:buNone/>
              <a:defRPr sz="1600">
                <a:solidFill>
                  <a:schemeClr val="tx1"/>
                </a:solidFill>
                <a:latin typeface="Source Sans Pro SemiBold" panose="020B0603030403020204" pitchFamily="34" charset="0"/>
              </a:defRPr>
            </a:lvl1pPr>
            <a:lvl2pPr marL="0" indent="0">
              <a:buNone/>
              <a:defRPr sz="1600">
                <a:solidFill>
                  <a:schemeClr val="tx1"/>
                </a:solidFill>
                <a:latin typeface="Source Sans Pro SemiBold" panose="020B0603030403020204" pitchFamily="34" charset="0"/>
              </a:defRPr>
            </a:lvl2pPr>
            <a:lvl3pPr marL="0" indent="0">
              <a:buNone/>
              <a:defRPr sz="1600">
                <a:solidFill>
                  <a:schemeClr val="tx1"/>
                </a:solidFill>
                <a:latin typeface="Source Sans Pro SemiBold" panose="020B0603030403020204" pitchFamily="34" charset="0"/>
              </a:defRPr>
            </a:lvl3pPr>
            <a:lvl4pPr marL="0" indent="0">
              <a:buNone/>
              <a:defRPr sz="1600">
                <a:solidFill>
                  <a:schemeClr val="tx1"/>
                </a:solidFill>
                <a:latin typeface="Source Sans Pro SemiBold" panose="020B0603030403020204" pitchFamily="34" charset="0"/>
              </a:defRPr>
            </a:lvl4pPr>
            <a:lvl5pPr marL="0" indent="0">
              <a:buNone/>
              <a:defRPr sz="1600">
                <a:solidFill>
                  <a:schemeClr val="tx1"/>
                </a:solidFill>
                <a:latin typeface="Source Sans Pro SemiBold" panose="020B0603030403020204" pitchFamily="34" charset="0"/>
              </a:defRPr>
            </a:lvl5pPr>
            <a:lvl6pPr marL="0" indent="0">
              <a:buNone/>
              <a:defRPr sz="1600">
                <a:solidFill>
                  <a:schemeClr val="tx1"/>
                </a:solidFill>
                <a:latin typeface="Source Sans Pro SemiBold" panose="020B0603030403020204" pitchFamily="34" charset="0"/>
              </a:defRPr>
            </a:lvl6pPr>
            <a:lvl7pPr marL="0" indent="0">
              <a:buNone/>
              <a:defRPr sz="1600">
                <a:solidFill>
                  <a:schemeClr val="tx1"/>
                </a:solidFill>
                <a:latin typeface="Source Sans Pro SemiBold" panose="020B0603030403020204" pitchFamily="34" charset="0"/>
              </a:defRPr>
            </a:lvl7pPr>
            <a:lvl8pPr marL="0" indent="0">
              <a:buNone/>
              <a:defRPr sz="1600">
                <a:solidFill>
                  <a:schemeClr val="tx1"/>
                </a:solidFill>
                <a:latin typeface="Source Sans Pro SemiBold" panose="020B0603030403020204" pitchFamily="34" charset="0"/>
              </a:defRPr>
            </a:lvl8pPr>
            <a:lvl9pPr marL="0" indent="0">
              <a:buNone/>
              <a:defRPr sz="1600">
                <a:solidFill>
                  <a:schemeClr val="tx1"/>
                </a:solidFill>
                <a:latin typeface="Source Sans Pro SemiBold" panose="020B0603030403020204" pitchFamily="34" charset="0"/>
              </a:defRPr>
            </a:lvl9pPr>
          </a:lstStyle>
          <a:p>
            <a:pPr lvl="0"/>
            <a:r>
              <a:rPr lang="en-US"/>
              <a:t>Click to edit Master text styles</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a:xfrm>
            <a:off x="2185416" y="6455664"/>
            <a:ext cx="1400466" cy="256032"/>
          </a:xfrm>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10" name="TextBox 9">
            <a:extLst>
              <a:ext uri="{FF2B5EF4-FFF2-40B4-BE49-F238E27FC236}">
                <a16:creationId xmlns:a16="http://schemas.microsoft.com/office/drawing/2014/main" id="{3867F58F-5931-3559-4C06-A08ACF400F6B}"/>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20510128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Logo - large - white backgroun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5542C2-467E-9C20-4DA5-D52270AC4B3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bwMode="black">
          <a:xfrm>
            <a:off x="522288" y="1520742"/>
            <a:ext cx="11147425" cy="3802989"/>
          </a:xfrm>
          <a:prstGeom prst="rect">
            <a:avLst/>
          </a:prstGeom>
        </p:spPr>
      </p:pic>
    </p:spTree>
    <p:extLst>
      <p:ext uri="{BB962C8B-B14F-4D97-AF65-F5344CB8AC3E}">
        <p14:creationId xmlns:p14="http://schemas.microsoft.com/office/powerpoint/2010/main" val="2435390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11154600"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11154600"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6" name="TextBox 5">
            <a:extLst>
              <a:ext uri="{FF2B5EF4-FFF2-40B4-BE49-F238E27FC236}">
                <a16:creationId xmlns:a16="http://schemas.microsoft.com/office/drawing/2014/main" id="{81406003-0864-5E43-39A7-938B63F4B1D4}"/>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3166726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esenter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1575816" y="1643063"/>
            <a:ext cx="2323084"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US"/>
              <a:t>Click to edit Master text styles</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15" name="Picture Placeholder 2">
            <a:extLst>
              <a:ext uri="{FF2B5EF4-FFF2-40B4-BE49-F238E27FC236}">
                <a16:creationId xmlns:a16="http://schemas.microsoft.com/office/drawing/2014/main" id="{DAD98469-321A-4DE3-EDD6-E01F77C190A6}"/>
              </a:ext>
            </a:extLst>
          </p:cNvPr>
          <p:cNvSpPr>
            <a:spLocks noGrp="1"/>
          </p:cNvSpPr>
          <p:nvPr>
            <p:ph type="pic" sz="quarter" idx="18" hasCustomPrompt="1"/>
          </p:nvPr>
        </p:nvSpPr>
        <p:spPr>
          <a:xfrm>
            <a:off x="521208" y="1645920"/>
            <a:ext cx="972000" cy="1150240"/>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16" name="Picture Placeholder 2">
            <a:extLst>
              <a:ext uri="{FF2B5EF4-FFF2-40B4-BE49-F238E27FC236}">
                <a16:creationId xmlns:a16="http://schemas.microsoft.com/office/drawing/2014/main" id="{5B4E2B99-3057-2052-CE02-35A5EDC8AF48}"/>
              </a:ext>
            </a:extLst>
          </p:cNvPr>
          <p:cNvSpPr>
            <a:spLocks noGrp="1"/>
          </p:cNvSpPr>
          <p:nvPr>
            <p:ph type="pic" sz="quarter" idx="72" hasCustomPrompt="1"/>
          </p:nvPr>
        </p:nvSpPr>
        <p:spPr>
          <a:xfrm>
            <a:off x="518190" y="3239610"/>
            <a:ext cx="972619" cy="1150240"/>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17" name="Picture Placeholder 2">
            <a:extLst>
              <a:ext uri="{FF2B5EF4-FFF2-40B4-BE49-F238E27FC236}">
                <a16:creationId xmlns:a16="http://schemas.microsoft.com/office/drawing/2014/main" id="{61A9A896-1965-1F3D-1A9D-9E9935D7D4B3}"/>
              </a:ext>
            </a:extLst>
          </p:cNvPr>
          <p:cNvSpPr>
            <a:spLocks noGrp="1"/>
          </p:cNvSpPr>
          <p:nvPr>
            <p:ph type="pic" sz="quarter" idx="76" hasCustomPrompt="1"/>
          </p:nvPr>
        </p:nvSpPr>
        <p:spPr>
          <a:xfrm>
            <a:off x="518190" y="4829931"/>
            <a:ext cx="972619" cy="1152000"/>
          </a:xfrm>
          <a:prstGeom prst="rect">
            <a:avLst/>
          </a:prstGeom>
          <a:solidFill>
            <a:schemeClr val="bg2"/>
          </a:solidFill>
          <a:ln>
            <a:noFill/>
          </a:ln>
        </p:spPr>
        <p:txBody>
          <a:bodyPr>
            <a:noAutofit/>
          </a:bodyPr>
          <a:lstStyle>
            <a:lvl1pPr marL="0" indent="0">
              <a:buFontTx/>
              <a:buNone/>
              <a:defRPr>
                <a:noFill/>
              </a:defRPr>
            </a:lvl1pPr>
          </a:lstStyle>
          <a:p>
            <a:r>
              <a:rPr lang="en-US" dirty="0"/>
              <a:t>add picture</a:t>
            </a:r>
          </a:p>
        </p:txBody>
      </p:sp>
      <p:sp>
        <p:nvSpPr>
          <p:cNvPr id="25" name="Text Placeholder 2">
            <a:extLst>
              <a:ext uri="{FF2B5EF4-FFF2-40B4-BE49-F238E27FC236}">
                <a16:creationId xmlns:a16="http://schemas.microsoft.com/office/drawing/2014/main" id="{BF8DA54A-E631-3493-2BDA-726B1311D5FE}"/>
              </a:ext>
            </a:extLst>
          </p:cNvPr>
          <p:cNvSpPr>
            <a:spLocks noGrp="1"/>
          </p:cNvSpPr>
          <p:nvPr>
            <p:ph type="body" idx="123"/>
          </p:nvPr>
        </p:nvSpPr>
        <p:spPr>
          <a:xfrm>
            <a:off x="1575816" y="1901952"/>
            <a:ext cx="2323084"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26" name="Text Placeholder 2">
            <a:extLst>
              <a:ext uri="{FF2B5EF4-FFF2-40B4-BE49-F238E27FC236}">
                <a16:creationId xmlns:a16="http://schemas.microsoft.com/office/drawing/2014/main" id="{DCF28094-7C4C-578F-75FE-A6F846748A86}"/>
              </a:ext>
            </a:extLst>
          </p:cNvPr>
          <p:cNvSpPr>
            <a:spLocks noGrp="1"/>
          </p:cNvSpPr>
          <p:nvPr>
            <p:ph type="body" idx="124"/>
          </p:nvPr>
        </p:nvSpPr>
        <p:spPr>
          <a:xfrm>
            <a:off x="1575816" y="2313432"/>
            <a:ext cx="2323084"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US"/>
              <a:t>Click to edit Master text styles</a:t>
            </a:r>
          </a:p>
        </p:txBody>
      </p:sp>
      <p:sp>
        <p:nvSpPr>
          <p:cNvPr id="27" name="Text Placeholder 2">
            <a:extLst>
              <a:ext uri="{FF2B5EF4-FFF2-40B4-BE49-F238E27FC236}">
                <a16:creationId xmlns:a16="http://schemas.microsoft.com/office/drawing/2014/main" id="{CC0BF336-723A-E84D-A986-788A8CD29920}"/>
              </a:ext>
            </a:extLst>
          </p:cNvPr>
          <p:cNvSpPr>
            <a:spLocks noGrp="1"/>
          </p:cNvSpPr>
          <p:nvPr>
            <p:ph type="body" idx="125"/>
          </p:nvPr>
        </p:nvSpPr>
        <p:spPr>
          <a:xfrm>
            <a:off x="1575816" y="3239610"/>
            <a:ext cx="2323084"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US"/>
              <a:t>Click to edit Master text styles</a:t>
            </a:r>
          </a:p>
        </p:txBody>
      </p:sp>
      <p:sp>
        <p:nvSpPr>
          <p:cNvPr id="28" name="Text Placeholder 2">
            <a:extLst>
              <a:ext uri="{FF2B5EF4-FFF2-40B4-BE49-F238E27FC236}">
                <a16:creationId xmlns:a16="http://schemas.microsoft.com/office/drawing/2014/main" id="{E758A148-8BE5-F62E-3959-54BA95D2F2D6}"/>
              </a:ext>
            </a:extLst>
          </p:cNvPr>
          <p:cNvSpPr>
            <a:spLocks noGrp="1"/>
          </p:cNvSpPr>
          <p:nvPr>
            <p:ph type="body" idx="126"/>
          </p:nvPr>
        </p:nvSpPr>
        <p:spPr>
          <a:xfrm>
            <a:off x="1575816" y="3498499"/>
            <a:ext cx="2323084"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29" name="Text Placeholder 2">
            <a:extLst>
              <a:ext uri="{FF2B5EF4-FFF2-40B4-BE49-F238E27FC236}">
                <a16:creationId xmlns:a16="http://schemas.microsoft.com/office/drawing/2014/main" id="{C95EC122-E173-54C2-2E14-8ED934114576}"/>
              </a:ext>
            </a:extLst>
          </p:cNvPr>
          <p:cNvSpPr>
            <a:spLocks noGrp="1"/>
          </p:cNvSpPr>
          <p:nvPr>
            <p:ph type="body" idx="127"/>
          </p:nvPr>
        </p:nvSpPr>
        <p:spPr>
          <a:xfrm>
            <a:off x="1575816" y="3909979"/>
            <a:ext cx="2323084"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US"/>
              <a:t>Click to edit Master text styles</a:t>
            </a:r>
          </a:p>
        </p:txBody>
      </p:sp>
      <p:sp>
        <p:nvSpPr>
          <p:cNvPr id="30" name="Text Placeholder 2">
            <a:extLst>
              <a:ext uri="{FF2B5EF4-FFF2-40B4-BE49-F238E27FC236}">
                <a16:creationId xmlns:a16="http://schemas.microsoft.com/office/drawing/2014/main" id="{C137127F-10D6-D420-6F85-6D6812B876B5}"/>
              </a:ext>
            </a:extLst>
          </p:cNvPr>
          <p:cNvSpPr>
            <a:spLocks noGrp="1"/>
          </p:cNvSpPr>
          <p:nvPr>
            <p:ph type="body" idx="128"/>
          </p:nvPr>
        </p:nvSpPr>
        <p:spPr>
          <a:xfrm>
            <a:off x="1575816" y="4836157"/>
            <a:ext cx="2323084"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US"/>
              <a:t>Click to edit Master text styles</a:t>
            </a:r>
          </a:p>
        </p:txBody>
      </p:sp>
      <p:sp>
        <p:nvSpPr>
          <p:cNvPr id="31" name="Text Placeholder 2">
            <a:extLst>
              <a:ext uri="{FF2B5EF4-FFF2-40B4-BE49-F238E27FC236}">
                <a16:creationId xmlns:a16="http://schemas.microsoft.com/office/drawing/2014/main" id="{2B862805-02A2-130F-BA13-348C3D75A524}"/>
              </a:ext>
            </a:extLst>
          </p:cNvPr>
          <p:cNvSpPr>
            <a:spLocks noGrp="1"/>
          </p:cNvSpPr>
          <p:nvPr>
            <p:ph type="body" idx="129"/>
          </p:nvPr>
        </p:nvSpPr>
        <p:spPr>
          <a:xfrm>
            <a:off x="1575816" y="5095046"/>
            <a:ext cx="2323084"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32" name="Text Placeholder 2">
            <a:extLst>
              <a:ext uri="{FF2B5EF4-FFF2-40B4-BE49-F238E27FC236}">
                <a16:creationId xmlns:a16="http://schemas.microsoft.com/office/drawing/2014/main" id="{B2E4671D-6777-BB9B-6BF9-4D013095C27D}"/>
              </a:ext>
            </a:extLst>
          </p:cNvPr>
          <p:cNvSpPr>
            <a:spLocks noGrp="1"/>
          </p:cNvSpPr>
          <p:nvPr>
            <p:ph type="body" idx="130"/>
          </p:nvPr>
        </p:nvSpPr>
        <p:spPr>
          <a:xfrm>
            <a:off x="1575816" y="5506526"/>
            <a:ext cx="2323084"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US"/>
              <a:t>Click to edit Master text styles</a:t>
            </a:r>
          </a:p>
        </p:txBody>
      </p:sp>
      <p:sp>
        <p:nvSpPr>
          <p:cNvPr id="33" name="Text Placeholder 2">
            <a:extLst>
              <a:ext uri="{FF2B5EF4-FFF2-40B4-BE49-F238E27FC236}">
                <a16:creationId xmlns:a16="http://schemas.microsoft.com/office/drawing/2014/main" id="{FFFF572F-ACC2-C33A-5A30-83123B7E8335}"/>
              </a:ext>
            </a:extLst>
          </p:cNvPr>
          <p:cNvSpPr>
            <a:spLocks noGrp="1"/>
          </p:cNvSpPr>
          <p:nvPr>
            <p:ph type="body" idx="131"/>
          </p:nvPr>
        </p:nvSpPr>
        <p:spPr>
          <a:xfrm>
            <a:off x="5461763" y="1643063"/>
            <a:ext cx="2323084"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US"/>
              <a:t>Click to edit Master text styles</a:t>
            </a:r>
          </a:p>
        </p:txBody>
      </p:sp>
      <p:sp>
        <p:nvSpPr>
          <p:cNvPr id="34" name="Picture Placeholder 2">
            <a:extLst>
              <a:ext uri="{FF2B5EF4-FFF2-40B4-BE49-F238E27FC236}">
                <a16:creationId xmlns:a16="http://schemas.microsoft.com/office/drawing/2014/main" id="{46DAB2F2-C52E-1156-EFEC-7D673FA862EB}"/>
              </a:ext>
            </a:extLst>
          </p:cNvPr>
          <p:cNvSpPr>
            <a:spLocks noGrp="1"/>
          </p:cNvSpPr>
          <p:nvPr>
            <p:ph type="pic" sz="quarter" idx="132" hasCustomPrompt="1"/>
          </p:nvPr>
        </p:nvSpPr>
        <p:spPr>
          <a:xfrm>
            <a:off x="4407155" y="1645920"/>
            <a:ext cx="972000" cy="1150240"/>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35" name="Picture Placeholder 2">
            <a:extLst>
              <a:ext uri="{FF2B5EF4-FFF2-40B4-BE49-F238E27FC236}">
                <a16:creationId xmlns:a16="http://schemas.microsoft.com/office/drawing/2014/main" id="{E28A2987-5618-480D-B199-5C41DB9C15AB}"/>
              </a:ext>
            </a:extLst>
          </p:cNvPr>
          <p:cNvSpPr>
            <a:spLocks noGrp="1"/>
          </p:cNvSpPr>
          <p:nvPr>
            <p:ph type="pic" sz="quarter" idx="133" hasCustomPrompt="1"/>
          </p:nvPr>
        </p:nvSpPr>
        <p:spPr>
          <a:xfrm>
            <a:off x="4404137" y="3239610"/>
            <a:ext cx="972619" cy="1150240"/>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36" name="Picture Placeholder 2">
            <a:extLst>
              <a:ext uri="{FF2B5EF4-FFF2-40B4-BE49-F238E27FC236}">
                <a16:creationId xmlns:a16="http://schemas.microsoft.com/office/drawing/2014/main" id="{575BDA13-2D6C-E60D-F22F-92D6A1DAAE51}"/>
              </a:ext>
            </a:extLst>
          </p:cNvPr>
          <p:cNvSpPr>
            <a:spLocks noGrp="1"/>
          </p:cNvSpPr>
          <p:nvPr>
            <p:ph type="pic" sz="quarter" idx="134" hasCustomPrompt="1"/>
          </p:nvPr>
        </p:nvSpPr>
        <p:spPr>
          <a:xfrm>
            <a:off x="4404137" y="4829931"/>
            <a:ext cx="972619" cy="1152000"/>
          </a:xfrm>
          <a:prstGeom prst="rect">
            <a:avLst/>
          </a:prstGeom>
          <a:solidFill>
            <a:schemeClr val="bg2"/>
          </a:solidFill>
          <a:ln>
            <a:noFill/>
          </a:ln>
        </p:spPr>
        <p:txBody>
          <a:bodyPr>
            <a:noAutofit/>
          </a:bodyPr>
          <a:lstStyle>
            <a:lvl1pPr marL="0" indent="0">
              <a:buFontTx/>
              <a:buNone/>
              <a:defRPr>
                <a:noFill/>
              </a:defRPr>
            </a:lvl1pPr>
          </a:lstStyle>
          <a:p>
            <a:r>
              <a:rPr lang="en-US" dirty="0"/>
              <a:t>add picture</a:t>
            </a:r>
          </a:p>
        </p:txBody>
      </p:sp>
      <p:sp>
        <p:nvSpPr>
          <p:cNvPr id="37" name="Text Placeholder 2">
            <a:extLst>
              <a:ext uri="{FF2B5EF4-FFF2-40B4-BE49-F238E27FC236}">
                <a16:creationId xmlns:a16="http://schemas.microsoft.com/office/drawing/2014/main" id="{234C6EF1-520A-FA6A-22C6-8A35EEA8C69B}"/>
              </a:ext>
            </a:extLst>
          </p:cNvPr>
          <p:cNvSpPr>
            <a:spLocks noGrp="1"/>
          </p:cNvSpPr>
          <p:nvPr>
            <p:ph type="body" idx="135"/>
          </p:nvPr>
        </p:nvSpPr>
        <p:spPr>
          <a:xfrm>
            <a:off x="5461763" y="1901952"/>
            <a:ext cx="2323084"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38" name="Text Placeholder 2">
            <a:extLst>
              <a:ext uri="{FF2B5EF4-FFF2-40B4-BE49-F238E27FC236}">
                <a16:creationId xmlns:a16="http://schemas.microsoft.com/office/drawing/2014/main" id="{7D1854B2-C3C8-6AF9-1EE1-5DCF6E281E84}"/>
              </a:ext>
            </a:extLst>
          </p:cNvPr>
          <p:cNvSpPr>
            <a:spLocks noGrp="1"/>
          </p:cNvSpPr>
          <p:nvPr>
            <p:ph type="body" idx="136"/>
          </p:nvPr>
        </p:nvSpPr>
        <p:spPr>
          <a:xfrm>
            <a:off x="5461763" y="2313432"/>
            <a:ext cx="2323084"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US"/>
              <a:t>Click to edit Master text styles</a:t>
            </a:r>
          </a:p>
        </p:txBody>
      </p:sp>
      <p:sp>
        <p:nvSpPr>
          <p:cNvPr id="39" name="Text Placeholder 2">
            <a:extLst>
              <a:ext uri="{FF2B5EF4-FFF2-40B4-BE49-F238E27FC236}">
                <a16:creationId xmlns:a16="http://schemas.microsoft.com/office/drawing/2014/main" id="{C83BB6BA-FB7C-C59D-1ACF-517FBF2C0358}"/>
              </a:ext>
            </a:extLst>
          </p:cNvPr>
          <p:cNvSpPr>
            <a:spLocks noGrp="1"/>
          </p:cNvSpPr>
          <p:nvPr>
            <p:ph type="body" idx="137"/>
          </p:nvPr>
        </p:nvSpPr>
        <p:spPr>
          <a:xfrm>
            <a:off x="5461763" y="3239610"/>
            <a:ext cx="2323084"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US"/>
              <a:t>Click to edit Master text styles</a:t>
            </a:r>
          </a:p>
        </p:txBody>
      </p:sp>
      <p:sp>
        <p:nvSpPr>
          <p:cNvPr id="40" name="Text Placeholder 2">
            <a:extLst>
              <a:ext uri="{FF2B5EF4-FFF2-40B4-BE49-F238E27FC236}">
                <a16:creationId xmlns:a16="http://schemas.microsoft.com/office/drawing/2014/main" id="{77BFAFD8-6B9C-3A6E-0E55-0D9AD300701F}"/>
              </a:ext>
            </a:extLst>
          </p:cNvPr>
          <p:cNvSpPr>
            <a:spLocks noGrp="1"/>
          </p:cNvSpPr>
          <p:nvPr>
            <p:ph type="body" idx="138"/>
          </p:nvPr>
        </p:nvSpPr>
        <p:spPr>
          <a:xfrm>
            <a:off x="5461763" y="3498499"/>
            <a:ext cx="2323084"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41" name="Text Placeholder 2">
            <a:extLst>
              <a:ext uri="{FF2B5EF4-FFF2-40B4-BE49-F238E27FC236}">
                <a16:creationId xmlns:a16="http://schemas.microsoft.com/office/drawing/2014/main" id="{88E1281C-D8B9-F219-EC3F-5059AE08574A}"/>
              </a:ext>
            </a:extLst>
          </p:cNvPr>
          <p:cNvSpPr>
            <a:spLocks noGrp="1"/>
          </p:cNvSpPr>
          <p:nvPr>
            <p:ph type="body" idx="139"/>
          </p:nvPr>
        </p:nvSpPr>
        <p:spPr>
          <a:xfrm>
            <a:off x="5461763" y="3909979"/>
            <a:ext cx="2323084"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US"/>
              <a:t>Click to edit Master text styles</a:t>
            </a:r>
          </a:p>
        </p:txBody>
      </p:sp>
      <p:sp>
        <p:nvSpPr>
          <p:cNvPr id="42" name="Text Placeholder 2">
            <a:extLst>
              <a:ext uri="{FF2B5EF4-FFF2-40B4-BE49-F238E27FC236}">
                <a16:creationId xmlns:a16="http://schemas.microsoft.com/office/drawing/2014/main" id="{2AF1F704-E765-162D-03E2-B417B0A4F759}"/>
              </a:ext>
            </a:extLst>
          </p:cNvPr>
          <p:cNvSpPr>
            <a:spLocks noGrp="1"/>
          </p:cNvSpPr>
          <p:nvPr>
            <p:ph type="body" idx="140"/>
          </p:nvPr>
        </p:nvSpPr>
        <p:spPr>
          <a:xfrm>
            <a:off x="5461763" y="4836157"/>
            <a:ext cx="2323084"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US"/>
              <a:t>Click to edit Master text styles</a:t>
            </a:r>
          </a:p>
        </p:txBody>
      </p:sp>
      <p:sp>
        <p:nvSpPr>
          <p:cNvPr id="43" name="Text Placeholder 2">
            <a:extLst>
              <a:ext uri="{FF2B5EF4-FFF2-40B4-BE49-F238E27FC236}">
                <a16:creationId xmlns:a16="http://schemas.microsoft.com/office/drawing/2014/main" id="{8182C338-F8D6-9FBA-6FDD-B0D1885F2302}"/>
              </a:ext>
            </a:extLst>
          </p:cNvPr>
          <p:cNvSpPr>
            <a:spLocks noGrp="1"/>
          </p:cNvSpPr>
          <p:nvPr>
            <p:ph type="body" idx="141"/>
          </p:nvPr>
        </p:nvSpPr>
        <p:spPr>
          <a:xfrm>
            <a:off x="5461763" y="5095046"/>
            <a:ext cx="2323084"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44" name="Text Placeholder 2">
            <a:extLst>
              <a:ext uri="{FF2B5EF4-FFF2-40B4-BE49-F238E27FC236}">
                <a16:creationId xmlns:a16="http://schemas.microsoft.com/office/drawing/2014/main" id="{A9B4F52F-7BC1-61E1-457B-1C87AA0F1938}"/>
              </a:ext>
            </a:extLst>
          </p:cNvPr>
          <p:cNvSpPr>
            <a:spLocks noGrp="1"/>
          </p:cNvSpPr>
          <p:nvPr>
            <p:ph type="body" idx="142"/>
          </p:nvPr>
        </p:nvSpPr>
        <p:spPr>
          <a:xfrm>
            <a:off x="5461763" y="5506526"/>
            <a:ext cx="2323084"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US"/>
              <a:t>Click to edit Master text styles</a:t>
            </a:r>
          </a:p>
        </p:txBody>
      </p:sp>
      <p:sp>
        <p:nvSpPr>
          <p:cNvPr id="45" name="Text Placeholder 2">
            <a:extLst>
              <a:ext uri="{FF2B5EF4-FFF2-40B4-BE49-F238E27FC236}">
                <a16:creationId xmlns:a16="http://schemas.microsoft.com/office/drawing/2014/main" id="{E76EDDD4-0B6A-4046-2433-6AAD2C24CBBC}"/>
              </a:ext>
            </a:extLst>
          </p:cNvPr>
          <p:cNvSpPr>
            <a:spLocks noGrp="1"/>
          </p:cNvSpPr>
          <p:nvPr>
            <p:ph type="body" idx="143"/>
          </p:nvPr>
        </p:nvSpPr>
        <p:spPr>
          <a:xfrm>
            <a:off x="9350728" y="1643063"/>
            <a:ext cx="2322576"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US"/>
              <a:t>Click to edit Master text styles</a:t>
            </a:r>
          </a:p>
        </p:txBody>
      </p:sp>
      <p:sp>
        <p:nvSpPr>
          <p:cNvPr id="46" name="Picture Placeholder 2">
            <a:extLst>
              <a:ext uri="{FF2B5EF4-FFF2-40B4-BE49-F238E27FC236}">
                <a16:creationId xmlns:a16="http://schemas.microsoft.com/office/drawing/2014/main" id="{58A2C879-8FAF-7632-1AFA-42A249C9739D}"/>
              </a:ext>
            </a:extLst>
          </p:cNvPr>
          <p:cNvSpPr>
            <a:spLocks noGrp="1"/>
          </p:cNvSpPr>
          <p:nvPr>
            <p:ph type="pic" sz="quarter" idx="144" hasCustomPrompt="1"/>
          </p:nvPr>
        </p:nvSpPr>
        <p:spPr>
          <a:xfrm>
            <a:off x="8296120" y="1645920"/>
            <a:ext cx="972000" cy="1150240"/>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47" name="Picture Placeholder 2">
            <a:extLst>
              <a:ext uri="{FF2B5EF4-FFF2-40B4-BE49-F238E27FC236}">
                <a16:creationId xmlns:a16="http://schemas.microsoft.com/office/drawing/2014/main" id="{A39604D6-C6F0-AD2F-4459-3EF529850EEA}"/>
              </a:ext>
            </a:extLst>
          </p:cNvPr>
          <p:cNvSpPr>
            <a:spLocks noGrp="1"/>
          </p:cNvSpPr>
          <p:nvPr>
            <p:ph type="pic" sz="quarter" idx="145" hasCustomPrompt="1"/>
          </p:nvPr>
        </p:nvSpPr>
        <p:spPr>
          <a:xfrm>
            <a:off x="8293102" y="3239610"/>
            <a:ext cx="972619" cy="1150240"/>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48" name="Picture Placeholder 2">
            <a:extLst>
              <a:ext uri="{FF2B5EF4-FFF2-40B4-BE49-F238E27FC236}">
                <a16:creationId xmlns:a16="http://schemas.microsoft.com/office/drawing/2014/main" id="{DECC6C1C-AA00-3A72-06A8-714F82E88CD5}"/>
              </a:ext>
            </a:extLst>
          </p:cNvPr>
          <p:cNvSpPr>
            <a:spLocks noGrp="1"/>
          </p:cNvSpPr>
          <p:nvPr>
            <p:ph type="pic" sz="quarter" idx="146" hasCustomPrompt="1"/>
          </p:nvPr>
        </p:nvSpPr>
        <p:spPr>
          <a:xfrm>
            <a:off x="8293102" y="4829931"/>
            <a:ext cx="972619" cy="1152000"/>
          </a:xfrm>
          <a:prstGeom prst="rect">
            <a:avLst/>
          </a:prstGeom>
          <a:solidFill>
            <a:schemeClr val="bg2"/>
          </a:solidFill>
          <a:ln>
            <a:noFill/>
          </a:ln>
        </p:spPr>
        <p:txBody>
          <a:bodyPr>
            <a:noAutofit/>
          </a:bodyPr>
          <a:lstStyle>
            <a:lvl1pPr marL="0" indent="0">
              <a:buFontTx/>
              <a:buNone/>
              <a:defRPr>
                <a:noFill/>
              </a:defRPr>
            </a:lvl1pPr>
          </a:lstStyle>
          <a:p>
            <a:r>
              <a:rPr lang="en-US" dirty="0"/>
              <a:t>add picture</a:t>
            </a:r>
          </a:p>
        </p:txBody>
      </p:sp>
      <p:sp>
        <p:nvSpPr>
          <p:cNvPr id="49" name="Text Placeholder 2">
            <a:extLst>
              <a:ext uri="{FF2B5EF4-FFF2-40B4-BE49-F238E27FC236}">
                <a16:creationId xmlns:a16="http://schemas.microsoft.com/office/drawing/2014/main" id="{DD308C7C-945C-FCC6-7882-E995601F8A36}"/>
              </a:ext>
            </a:extLst>
          </p:cNvPr>
          <p:cNvSpPr>
            <a:spLocks noGrp="1"/>
          </p:cNvSpPr>
          <p:nvPr>
            <p:ph type="body" idx="147"/>
          </p:nvPr>
        </p:nvSpPr>
        <p:spPr>
          <a:xfrm>
            <a:off x="9350728" y="1901952"/>
            <a:ext cx="2322576"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50" name="Text Placeholder 2">
            <a:extLst>
              <a:ext uri="{FF2B5EF4-FFF2-40B4-BE49-F238E27FC236}">
                <a16:creationId xmlns:a16="http://schemas.microsoft.com/office/drawing/2014/main" id="{74A7BFEB-C5CD-2881-29D6-B5E9DE4D6DE9}"/>
              </a:ext>
            </a:extLst>
          </p:cNvPr>
          <p:cNvSpPr>
            <a:spLocks noGrp="1"/>
          </p:cNvSpPr>
          <p:nvPr>
            <p:ph type="body" idx="148"/>
          </p:nvPr>
        </p:nvSpPr>
        <p:spPr>
          <a:xfrm>
            <a:off x="9350728" y="2313432"/>
            <a:ext cx="2322576"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US"/>
              <a:t>Click to edit Master text styles</a:t>
            </a:r>
          </a:p>
        </p:txBody>
      </p:sp>
      <p:sp>
        <p:nvSpPr>
          <p:cNvPr id="51" name="Text Placeholder 2">
            <a:extLst>
              <a:ext uri="{FF2B5EF4-FFF2-40B4-BE49-F238E27FC236}">
                <a16:creationId xmlns:a16="http://schemas.microsoft.com/office/drawing/2014/main" id="{B1FA0A35-65F3-A7BA-F0C2-C169865E8A3B}"/>
              </a:ext>
            </a:extLst>
          </p:cNvPr>
          <p:cNvSpPr>
            <a:spLocks noGrp="1"/>
          </p:cNvSpPr>
          <p:nvPr>
            <p:ph type="body" idx="149"/>
          </p:nvPr>
        </p:nvSpPr>
        <p:spPr>
          <a:xfrm>
            <a:off x="9350728" y="3239610"/>
            <a:ext cx="2322576"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US"/>
              <a:t>Click to edit Master text styles</a:t>
            </a:r>
          </a:p>
        </p:txBody>
      </p:sp>
      <p:sp>
        <p:nvSpPr>
          <p:cNvPr id="52" name="Text Placeholder 2">
            <a:extLst>
              <a:ext uri="{FF2B5EF4-FFF2-40B4-BE49-F238E27FC236}">
                <a16:creationId xmlns:a16="http://schemas.microsoft.com/office/drawing/2014/main" id="{C139BAB4-D438-6A50-F74A-C626C8EEB38F}"/>
              </a:ext>
            </a:extLst>
          </p:cNvPr>
          <p:cNvSpPr>
            <a:spLocks noGrp="1"/>
          </p:cNvSpPr>
          <p:nvPr>
            <p:ph type="body" idx="150"/>
          </p:nvPr>
        </p:nvSpPr>
        <p:spPr>
          <a:xfrm>
            <a:off x="9350728" y="3498499"/>
            <a:ext cx="2322576"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53" name="Text Placeholder 2">
            <a:extLst>
              <a:ext uri="{FF2B5EF4-FFF2-40B4-BE49-F238E27FC236}">
                <a16:creationId xmlns:a16="http://schemas.microsoft.com/office/drawing/2014/main" id="{B9D435B0-85E0-13DD-1879-977D70D03219}"/>
              </a:ext>
            </a:extLst>
          </p:cNvPr>
          <p:cNvSpPr>
            <a:spLocks noGrp="1"/>
          </p:cNvSpPr>
          <p:nvPr>
            <p:ph type="body" idx="151"/>
          </p:nvPr>
        </p:nvSpPr>
        <p:spPr>
          <a:xfrm>
            <a:off x="9350728" y="3909979"/>
            <a:ext cx="2322576"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US"/>
              <a:t>Click to edit Master text styles</a:t>
            </a:r>
          </a:p>
        </p:txBody>
      </p:sp>
      <p:sp>
        <p:nvSpPr>
          <p:cNvPr id="54" name="Text Placeholder 2">
            <a:extLst>
              <a:ext uri="{FF2B5EF4-FFF2-40B4-BE49-F238E27FC236}">
                <a16:creationId xmlns:a16="http://schemas.microsoft.com/office/drawing/2014/main" id="{9B6C8506-39B1-453F-1390-6029AA9D663C}"/>
              </a:ext>
            </a:extLst>
          </p:cNvPr>
          <p:cNvSpPr>
            <a:spLocks noGrp="1"/>
          </p:cNvSpPr>
          <p:nvPr>
            <p:ph type="body" idx="152"/>
          </p:nvPr>
        </p:nvSpPr>
        <p:spPr>
          <a:xfrm>
            <a:off x="9350728" y="4836157"/>
            <a:ext cx="2322576"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US"/>
              <a:t>Click to edit Master text styles</a:t>
            </a:r>
          </a:p>
        </p:txBody>
      </p:sp>
      <p:sp>
        <p:nvSpPr>
          <p:cNvPr id="55" name="Text Placeholder 2">
            <a:extLst>
              <a:ext uri="{FF2B5EF4-FFF2-40B4-BE49-F238E27FC236}">
                <a16:creationId xmlns:a16="http://schemas.microsoft.com/office/drawing/2014/main" id="{6D4E9AD8-2275-EBF9-4C6F-DDA3A6F21266}"/>
              </a:ext>
            </a:extLst>
          </p:cNvPr>
          <p:cNvSpPr>
            <a:spLocks noGrp="1"/>
          </p:cNvSpPr>
          <p:nvPr>
            <p:ph type="body" idx="153"/>
          </p:nvPr>
        </p:nvSpPr>
        <p:spPr>
          <a:xfrm>
            <a:off x="9350728" y="5095046"/>
            <a:ext cx="2322576"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56" name="Text Placeholder 2">
            <a:extLst>
              <a:ext uri="{FF2B5EF4-FFF2-40B4-BE49-F238E27FC236}">
                <a16:creationId xmlns:a16="http://schemas.microsoft.com/office/drawing/2014/main" id="{3B08551A-95E2-582D-DD8C-663923467E65}"/>
              </a:ext>
            </a:extLst>
          </p:cNvPr>
          <p:cNvSpPr>
            <a:spLocks noGrp="1"/>
          </p:cNvSpPr>
          <p:nvPr>
            <p:ph type="body" idx="154"/>
          </p:nvPr>
        </p:nvSpPr>
        <p:spPr>
          <a:xfrm>
            <a:off x="9350728" y="5506526"/>
            <a:ext cx="2322576"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US"/>
              <a:t>Click to edit Master text styles</a:t>
            </a:r>
          </a:p>
        </p:txBody>
      </p:sp>
      <p:sp>
        <p:nvSpPr>
          <p:cNvPr id="5" name="TextBox 4">
            <a:extLst>
              <a:ext uri="{FF2B5EF4-FFF2-40B4-BE49-F238E27FC236}">
                <a16:creationId xmlns:a16="http://schemas.microsoft.com/office/drawing/2014/main" id="{E24953EE-F1D8-3223-EF36-94B4F177CA3F}"/>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4222640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533082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533082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6343651" y="1643063"/>
            <a:ext cx="5325427"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6343650" y="2103438"/>
            <a:ext cx="5325427"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02D0CB30-8166-1945-54F1-14088DD422ED}"/>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4116495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 (1/3+2/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3376613"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3376613"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4406901" y="1643063"/>
            <a:ext cx="7262812"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4406900" y="2103438"/>
            <a:ext cx="7262812"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C27AEA42-4774-90E0-337C-8999D6167BA0}"/>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7031723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 (2/3+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726757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726757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8289926" y="1643063"/>
            <a:ext cx="3368674"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8289925" y="2103438"/>
            <a:ext cx="3368674"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A34E0C57-E432-8A64-4E4C-605D0C052B64}"/>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1727161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3376613"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3376613"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4406901" y="1643063"/>
            <a:ext cx="3382963"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4406900" y="2103438"/>
            <a:ext cx="3382963"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EFDC7BDB-A782-C812-7E6A-2FB86DA4BC85}"/>
              </a:ext>
            </a:extLst>
          </p:cNvPr>
          <p:cNvSpPr>
            <a:spLocks noGrp="1"/>
          </p:cNvSpPr>
          <p:nvPr>
            <p:ph type="body" idx="15"/>
          </p:nvPr>
        </p:nvSpPr>
        <p:spPr>
          <a:xfrm>
            <a:off x="8297864" y="1643063"/>
            <a:ext cx="336073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14" name="Content Placeholder 3">
            <a:extLst>
              <a:ext uri="{FF2B5EF4-FFF2-40B4-BE49-F238E27FC236}">
                <a16:creationId xmlns:a16="http://schemas.microsoft.com/office/drawing/2014/main" id="{A7F39158-68D2-78B1-E01D-E1264144C191}"/>
              </a:ext>
            </a:extLst>
          </p:cNvPr>
          <p:cNvSpPr>
            <a:spLocks noGrp="1"/>
          </p:cNvSpPr>
          <p:nvPr>
            <p:ph sz="half" idx="16"/>
          </p:nvPr>
        </p:nvSpPr>
        <p:spPr>
          <a:xfrm>
            <a:off x="8297863" y="2103438"/>
            <a:ext cx="336073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8A45FF67-A7B3-A2D1-4471-37B60E63F8DA}"/>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1265256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241401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241401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3433424" y="1643063"/>
            <a:ext cx="241401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3433423" y="2103438"/>
            <a:ext cx="241401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EFDC7BDB-A782-C812-7E6A-2FB86DA4BC85}"/>
              </a:ext>
            </a:extLst>
          </p:cNvPr>
          <p:cNvSpPr>
            <a:spLocks noGrp="1"/>
          </p:cNvSpPr>
          <p:nvPr>
            <p:ph type="body" idx="15"/>
          </p:nvPr>
        </p:nvSpPr>
        <p:spPr>
          <a:xfrm>
            <a:off x="6344560" y="1643063"/>
            <a:ext cx="241401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14" name="Content Placeholder 3">
            <a:extLst>
              <a:ext uri="{FF2B5EF4-FFF2-40B4-BE49-F238E27FC236}">
                <a16:creationId xmlns:a16="http://schemas.microsoft.com/office/drawing/2014/main" id="{A7F39158-68D2-78B1-E01D-E1264144C191}"/>
              </a:ext>
            </a:extLst>
          </p:cNvPr>
          <p:cNvSpPr>
            <a:spLocks noGrp="1"/>
          </p:cNvSpPr>
          <p:nvPr>
            <p:ph sz="half" idx="16"/>
          </p:nvPr>
        </p:nvSpPr>
        <p:spPr>
          <a:xfrm>
            <a:off x="6344559" y="2103438"/>
            <a:ext cx="241401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a:extLst>
              <a:ext uri="{FF2B5EF4-FFF2-40B4-BE49-F238E27FC236}">
                <a16:creationId xmlns:a16="http://schemas.microsoft.com/office/drawing/2014/main" id="{B4EE0888-3308-D770-BCE9-4A9A5FD60D75}"/>
              </a:ext>
            </a:extLst>
          </p:cNvPr>
          <p:cNvSpPr>
            <a:spLocks noGrp="1"/>
          </p:cNvSpPr>
          <p:nvPr>
            <p:ph type="body" idx="17"/>
          </p:nvPr>
        </p:nvSpPr>
        <p:spPr>
          <a:xfrm>
            <a:off x="9255696" y="1643063"/>
            <a:ext cx="241401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18" name="Content Placeholder 3">
            <a:extLst>
              <a:ext uri="{FF2B5EF4-FFF2-40B4-BE49-F238E27FC236}">
                <a16:creationId xmlns:a16="http://schemas.microsoft.com/office/drawing/2014/main" id="{E72EE0F1-DBC3-84D2-AB13-95D1107646F1}"/>
              </a:ext>
            </a:extLst>
          </p:cNvPr>
          <p:cNvSpPr>
            <a:spLocks noGrp="1"/>
          </p:cNvSpPr>
          <p:nvPr>
            <p:ph sz="half" idx="18"/>
          </p:nvPr>
        </p:nvSpPr>
        <p:spPr>
          <a:xfrm>
            <a:off x="9255695" y="2103438"/>
            <a:ext cx="241401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DC995387-8C10-EDA8-8C89-64F673E38E29}"/>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2401594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1AC7D-8B33-DE73-F3BD-02327FCDC580}"/>
              </a:ext>
            </a:extLst>
          </p:cNvPr>
          <p:cNvSpPr>
            <a:spLocks noGrp="1"/>
          </p:cNvSpPr>
          <p:nvPr>
            <p:ph type="ctrTitle"/>
          </p:nvPr>
        </p:nvSpPr>
        <p:spPr>
          <a:xfrm>
            <a:off x="522289" y="1643063"/>
            <a:ext cx="11147424" cy="2330451"/>
          </a:xfrm>
        </p:spPr>
        <p:txBody>
          <a:bodyPr anchor="b">
            <a:normAutofit/>
          </a:bodyPr>
          <a:lstStyle>
            <a:lvl1pPr algn="l">
              <a:defRPr sz="7200">
                <a:solidFill>
                  <a:schemeClr val="tx1"/>
                </a:solidFill>
              </a:defRPr>
            </a:lvl1pPr>
          </a:lstStyle>
          <a:p>
            <a:r>
              <a:rPr lang="en-US"/>
              <a:t>Click to edit Master title style</a:t>
            </a:r>
            <a:endParaRPr lang="en-US" dirty="0"/>
          </a:p>
        </p:txBody>
      </p:sp>
      <p:sp>
        <p:nvSpPr>
          <p:cNvPr id="3" name="TextBox 2">
            <a:extLst>
              <a:ext uri="{FF2B5EF4-FFF2-40B4-BE49-F238E27FC236}">
                <a16:creationId xmlns:a16="http://schemas.microsoft.com/office/drawing/2014/main" id="{7ED18B68-16A5-8797-7FEB-9455906288AA}"/>
              </a:ext>
            </a:extLst>
          </p:cNvPr>
          <p:cNvSpPr txBox="1"/>
          <p:nvPr userDrawn="1"/>
        </p:nvSpPr>
        <p:spPr>
          <a:xfrm>
            <a:off x="518160" y="6455664"/>
            <a:ext cx="4318719" cy="256031"/>
          </a:xfrm>
          <a:prstGeom prst="rect">
            <a:avLst/>
          </a:prstGeom>
        </p:spPr>
        <p:txBody>
          <a:bodyPr vert="horz" lIns="0" tIns="0" rIns="0" bIns="0" rtlCol="0" anchor="ctr">
            <a:normAutofit/>
          </a:bodyPr>
          <a:lstStyle>
            <a:defPPr>
              <a:defRPr lang="en-US"/>
            </a:defPPr>
            <a:lvl1pPr>
              <a:defRPr lang="en-US" sz="800" smtClean="0">
                <a:solidFill>
                  <a:schemeClr val="accent1"/>
                </a:solidFill>
              </a:defRPr>
            </a:lvl1pPr>
            <a:lvl2pPr marL="0" indent="0">
              <a:defRPr sz="800">
                <a:solidFill>
                  <a:schemeClr val="accent1"/>
                </a:solidFill>
              </a:defRPr>
            </a:lvl2pPr>
            <a:lvl3pPr marL="0">
              <a:defRPr sz="800">
                <a:solidFill>
                  <a:schemeClr val="accent1"/>
                </a:solidFill>
              </a:defRPr>
            </a:lvl3pPr>
            <a:lvl4pPr marL="0">
              <a:defRPr sz="800">
                <a:solidFill>
                  <a:schemeClr val="accent1"/>
                </a:solidFill>
              </a:defRPr>
            </a:lvl4pPr>
            <a:lvl5pPr marL="0">
              <a:defRPr sz="800">
                <a:solidFill>
                  <a:schemeClr val="accent1"/>
                </a:solidFill>
              </a:defRPr>
            </a:lvl5pPr>
            <a:lvl6pPr marL="0" indent="0">
              <a:defRPr sz="800">
                <a:solidFill>
                  <a:schemeClr val="accent1"/>
                </a:solidFill>
              </a:defRPr>
            </a:lvl6pPr>
            <a:lvl7pPr marL="0">
              <a:defRPr sz="800">
                <a:solidFill>
                  <a:schemeClr val="accent1"/>
                </a:solidFill>
              </a:defRPr>
            </a:lvl7pPr>
            <a:lvl8pPr marL="0" indent="0">
              <a:defRPr sz="800">
                <a:solidFill>
                  <a:schemeClr val="accent1"/>
                </a:solidFill>
              </a:defRPr>
            </a:lvl8pPr>
            <a:lvl9pPr marL="0">
              <a:spcBef>
                <a:spcPts val="0"/>
              </a:spcBef>
              <a:defRPr sz="800">
                <a:solidFill>
                  <a:schemeClr val="accent1"/>
                </a:solidFill>
              </a:defRPr>
            </a:lvl9pPr>
          </a:lstStyle>
          <a:p>
            <a:pPr lvl="0"/>
            <a:r>
              <a:rPr lang="en-US" dirty="0"/>
              <a:t> © 2025 GE HealthCare. GE is a trademark of General Electric Company used under trademark license.</a:t>
            </a:r>
          </a:p>
        </p:txBody>
      </p:sp>
      <p:sp>
        <p:nvSpPr>
          <p:cNvPr id="5" name="Subtitle 2">
            <a:extLst>
              <a:ext uri="{FF2B5EF4-FFF2-40B4-BE49-F238E27FC236}">
                <a16:creationId xmlns:a16="http://schemas.microsoft.com/office/drawing/2014/main" id="{74BDAB37-4FAD-929F-6B7E-1E506329AE79}"/>
              </a:ext>
            </a:extLst>
          </p:cNvPr>
          <p:cNvSpPr>
            <a:spLocks noGrp="1"/>
          </p:cNvSpPr>
          <p:nvPr>
            <p:ph type="subTitle" idx="1"/>
          </p:nvPr>
        </p:nvSpPr>
        <p:spPr>
          <a:xfrm>
            <a:off x="518159" y="4132262"/>
            <a:ext cx="11147423" cy="457200"/>
          </a:xfrm>
        </p:spPr>
        <p:txBody>
          <a:bodyPr>
            <a:normAutofit/>
          </a:bodyPr>
          <a:lstStyle>
            <a:lvl1pPr marL="0" indent="0" algn="l">
              <a:buNone/>
              <a:defRPr sz="1600">
                <a:solidFill>
                  <a:schemeClr val="tx1"/>
                </a:solidFill>
                <a:latin typeface="Source Sans Pro Semibold" panose="020B0603030403020204" pitchFamily="34" charset="0"/>
              </a:defRPr>
            </a:lvl1pPr>
            <a:lvl2pPr marL="0" indent="0" algn="l">
              <a:buNone/>
              <a:defRPr sz="1600">
                <a:solidFill>
                  <a:schemeClr val="tx1"/>
                </a:solidFill>
                <a:latin typeface="Source Sans Pro Semibold" panose="020B0603030403020204" pitchFamily="34" charset="0"/>
              </a:defRPr>
            </a:lvl2pPr>
            <a:lvl3pPr marL="0" indent="0" algn="l">
              <a:buNone/>
              <a:defRPr sz="1600">
                <a:solidFill>
                  <a:schemeClr val="tx1"/>
                </a:solidFill>
                <a:latin typeface="Source Sans Pro Semibold" panose="020B0603030403020204" pitchFamily="34" charset="0"/>
              </a:defRPr>
            </a:lvl3pPr>
            <a:lvl4pPr marL="0" indent="0" algn="l">
              <a:buNone/>
              <a:defRPr sz="1600">
                <a:solidFill>
                  <a:schemeClr val="tx1"/>
                </a:solidFill>
                <a:latin typeface="Source Sans Pro Semibold" panose="020B0603030403020204" pitchFamily="34" charset="0"/>
              </a:defRPr>
            </a:lvl4pPr>
            <a:lvl5pPr marL="0" indent="0" algn="l">
              <a:buNone/>
              <a:defRPr sz="1600">
                <a:solidFill>
                  <a:schemeClr val="tx1"/>
                </a:solidFill>
                <a:latin typeface="Source Sans Pro Semibold" panose="020B0603030403020204" pitchFamily="34" charset="0"/>
              </a:defRPr>
            </a:lvl5pPr>
            <a:lvl6pPr marL="0" indent="0" algn="l">
              <a:buNone/>
              <a:defRPr sz="1600">
                <a:solidFill>
                  <a:schemeClr val="tx1"/>
                </a:solidFill>
                <a:latin typeface="Source Sans Pro Semibold" panose="020B0603030403020204" pitchFamily="34" charset="0"/>
              </a:defRPr>
            </a:lvl6pPr>
            <a:lvl7pPr marL="0" indent="0" algn="l">
              <a:buNone/>
              <a:defRPr sz="1600">
                <a:solidFill>
                  <a:schemeClr val="tx1"/>
                </a:solidFill>
                <a:latin typeface="Source Sans Pro Semibold" panose="020B0603030403020204" pitchFamily="34" charset="0"/>
              </a:defRPr>
            </a:lvl7pPr>
            <a:lvl8pPr marL="0" indent="0" algn="l">
              <a:buNone/>
              <a:defRPr sz="1600">
                <a:solidFill>
                  <a:schemeClr val="tx1"/>
                </a:solidFill>
                <a:latin typeface="Source Sans Pro Semibold" panose="020B0603030403020204" pitchFamily="34" charset="0"/>
              </a:defRPr>
            </a:lvl8pPr>
            <a:lvl9pPr marL="0" indent="0" algn="l">
              <a:buNone/>
              <a:defRPr sz="1600">
                <a:solidFill>
                  <a:schemeClr val="tx1"/>
                </a:solidFill>
                <a:latin typeface="Source Sans Pro Semibold" panose="020B0603030403020204" pitchFamily="34" charset="0"/>
              </a:defRPr>
            </a:lvl9pPr>
          </a:lstStyle>
          <a:p>
            <a:pPr lvl="0"/>
            <a:r>
              <a:rPr lang="en-US"/>
              <a:t>Click to edit Master subtitle style</a:t>
            </a:r>
            <a:endParaRPr lang="en-US" dirty="0"/>
          </a:p>
        </p:txBody>
      </p:sp>
      <p:pic>
        <p:nvPicPr>
          <p:cNvPr id="6" name="Picture 5">
            <a:extLst>
              <a:ext uri="{FF2B5EF4-FFF2-40B4-BE49-F238E27FC236}">
                <a16:creationId xmlns:a16="http://schemas.microsoft.com/office/drawing/2014/main" id="{16C3BB89-B7D4-F0BF-2FC7-FCDA53A10CF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34238" y="5197190"/>
            <a:ext cx="3784199" cy="1290994"/>
          </a:xfrm>
          <a:prstGeom prst="rect">
            <a:avLst/>
          </a:prstGeom>
        </p:spPr>
      </p:pic>
    </p:spTree>
    <p:extLst>
      <p:ext uri="{BB962C8B-B14F-4D97-AF65-F5344CB8AC3E}">
        <p14:creationId xmlns:p14="http://schemas.microsoft.com/office/powerpoint/2010/main" val="18139669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2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5D5A9-567A-2A37-6CED-15B04F7F38C2}"/>
              </a:ext>
            </a:extLst>
          </p:cNvPr>
          <p:cNvSpPr>
            <a:spLocks noGrp="1"/>
          </p:cNvSpPr>
          <p:nvPr>
            <p:ph type="title"/>
          </p:nvPr>
        </p:nvSpPr>
        <p:spPr/>
        <p:txBody>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EC23356B-2BE3-431E-E7B2-89F7228FE33C}"/>
              </a:ext>
            </a:extLst>
          </p:cNvPr>
          <p:cNvSpPr>
            <a:spLocks noGrp="1"/>
          </p:cNvSpPr>
          <p:nvPr>
            <p:ph type="ftr" sz="quarter" idx="11"/>
          </p:nvPr>
        </p:nvSpPr>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916EB99-05F0-2B87-8138-B360AE99BFB1}"/>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4" name="TextBox 3">
            <a:extLst>
              <a:ext uri="{FF2B5EF4-FFF2-40B4-BE49-F238E27FC236}">
                <a16:creationId xmlns:a16="http://schemas.microsoft.com/office/drawing/2014/main" id="{0B2F3571-6ED4-9F54-D2A9-35065A2BB514}"/>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382637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x content - 2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85A964-1373-5460-06ED-920B30637ADF}"/>
              </a:ext>
            </a:extLst>
          </p:cNvPr>
          <p:cNvSpPr/>
          <p:nvPr userDrawn="1"/>
        </p:nvSpPr>
        <p:spPr>
          <a:xfrm>
            <a:off x="6338889" y="1490963"/>
            <a:ext cx="5337999"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7E2ED48-FCBA-4E71-788C-9526F92CF97B}"/>
              </a:ext>
            </a:extLst>
          </p:cNvPr>
          <p:cNvSpPr/>
          <p:nvPr userDrawn="1"/>
        </p:nvSpPr>
        <p:spPr>
          <a:xfrm>
            <a:off x="521185" y="1490963"/>
            <a:ext cx="5331928"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690563" y="1643063"/>
            <a:ext cx="4965192"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690562" y="2103438"/>
            <a:ext cx="4965192"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6522987" y="1643063"/>
            <a:ext cx="4965192"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6522987" y="2103438"/>
            <a:ext cx="4965192"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181D6E92-E419-7993-CDCB-6980EB2D77A2}"/>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3802990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x content - 3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AB3B714-8463-70BA-2EAD-5E6CCDD183F1}"/>
              </a:ext>
            </a:extLst>
          </p:cNvPr>
          <p:cNvSpPr/>
          <p:nvPr userDrawn="1"/>
        </p:nvSpPr>
        <p:spPr>
          <a:xfrm>
            <a:off x="4406900" y="1490963"/>
            <a:ext cx="3382963"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30E0882-A5B8-B046-8C2A-3BE4CFD04E89}"/>
              </a:ext>
            </a:extLst>
          </p:cNvPr>
          <p:cNvSpPr/>
          <p:nvPr userDrawn="1"/>
        </p:nvSpPr>
        <p:spPr>
          <a:xfrm>
            <a:off x="8289925" y="1490963"/>
            <a:ext cx="3379787"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D23957A-3619-C6BC-7391-C099B6B6FDDF}"/>
              </a:ext>
            </a:extLst>
          </p:cNvPr>
          <p:cNvSpPr/>
          <p:nvPr userDrawn="1"/>
        </p:nvSpPr>
        <p:spPr>
          <a:xfrm>
            <a:off x="521185" y="1490963"/>
            <a:ext cx="3382478"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704088" y="1643063"/>
            <a:ext cx="3035808"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704088" y="2103438"/>
            <a:ext cx="3035808"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4586224" y="1643063"/>
            <a:ext cx="3035808"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4586224" y="2103438"/>
            <a:ext cx="3035808"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EFDC7BDB-A782-C812-7E6A-2FB86DA4BC85}"/>
              </a:ext>
            </a:extLst>
          </p:cNvPr>
          <p:cNvSpPr>
            <a:spLocks noGrp="1"/>
          </p:cNvSpPr>
          <p:nvPr>
            <p:ph type="body" idx="15"/>
          </p:nvPr>
        </p:nvSpPr>
        <p:spPr>
          <a:xfrm>
            <a:off x="8481083" y="1643063"/>
            <a:ext cx="3035808"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14" name="Content Placeholder 3">
            <a:extLst>
              <a:ext uri="{FF2B5EF4-FFF2-40B4-BE49-F238E27FC236}">
                <a16:creationId xmlns:a16="http://schemas.microsoft.com/office/drawing/2014/main" id="{A7F39158-68D2-78B1-E01D-E1264144C191}"/>
              </a:ext>
            </a:extLst>
          </p:cNvPr>
          <p:cNvSpPr>
            <a:spLocks noGrp="1"/>
          </p:cNvSpPr>
          <p:nvPr>
            <p:ph sz="half" idx="16"/>
          </p:nvPr>
        </p:nvSpPr>
        <p:spPr>
          <a:xfrm>
            <a:off x="8481083" y="2103438"/>
            <a:ext cx="3035808"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B05678C4-D10A-1878-B337-4C9404A9AE87}"/>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1863771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x content - 4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EE5E602-EC8A-E271-0B81-1494CCB15B0A}"/>
              </a:ext>
            </a:extLst>
          </p:cNvPr>
          <p:cNvSpPr/>
          <p:nvPr userDrawn="1"/>
        </p:nvSpPr>
        <p:spPr>
          <a:xfrm>
            <a:off x="3383407" y="1490963"/>
            <a:ext cx="2469706"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F13CBEE-2E4B-7D2B-899E-CCABA7B4DFFE}"/>
              </a:ext>
            </a:extLst>
          </p:cNvPr>
          <p:cNvSpPr/>
          <p:nvPr userDrawn="1"/>
        </p:nvSpPr>
        <p:spPr>
          <a:xfrm>
            <a:off x="6343650" y="1490963"/>
            <a:ext cx="2468880"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10B8B95-DDEE-3232-04A3-640DDBCEA4ED}"/>
              </a:ext>
            </a:extLst>
          </p:cNvPr>
          <p:cNvSpPr/>
          <p:nvPr userDrawn="1"/>
        </p:nvSpPr>
        <p:spPr>
          <a:xfrm>
            <a:off x="9200832" y="1490963"/>
            <a:ext cx="2468880"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23FA938-C0C5-D83E-2C38-C04214DDC4AB}"/>
              </a:ext>
            </a:extLst>
          </p:cNvPr>
          <p:cNvSpPr/>
          <p:nvPr userDrawn="1"/>
        </p:nvSpPr>
        <p:spPr>
          <a:xfrm>
            <a:off x="521185" y="1490963"/>
            <a:ext cx="2468880"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704088" y="1643063"/>
            <a:ext cx="2103120"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704088" y="2103438"/>
            <a:ext cx="2103120"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3575304" y="1643063"/>
            <a:ext cx="2103120"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3575304" y="2103438"/>
            <a:ext cx="2103120"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EFDC7BDB-A782-C812-7E6A-2FB86DA4BC85}"/>
              </a:ext>
            </a:extLst>
          </p:cNvPr>
          <p:cNvSpPr>
            <a:spLocks noGrp="1"/>
          </p:cNvSpPr>
          <p:nvPr>
            <p:ph type="body" idx="15"/>
          </p:nvPr>
        </p:nvSpPr>
        <p:spPr>
          <a:xfrm>
            <a:off x="6528689" y="1643063"/>
            <a:ext cx="2103120"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14" name="Content Placeholder 3">
            <a:extLst>
              <a:ext uri="{FF2B5EF4-FFF2-40B4-BE49-F238E27FC236}">
                <a16:creationId xmlns:a16="http://schemas.microsoft.com/office/drawing/2014/main" id="{A7F39158-68D2-78B1-E01D-E1264144C191}"/>
              </a:ext>
            </a:extLst>
          </p:cNvPr>
          <p:cNvSpPr>
            <a:spLocks noGrp="1"/>
          </p:cNvSpPr>
          <p:nvPr>
            <p:ph sz="half" idx="16"/>
          </p:nvPr>
        </p:nvSpPr>
        <p:spPr>
          <a:xfrm>
            <a:off x="6528689" y="2103438"/>
            <a:ext cx="2103120"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a:extLst>
              <a:ext uri="{FF2B5EF4-FFF2-40B4-BE49-F238E27FC236}">
                <a16:creationId xmlns:a16="http://schemas.microsoft.com/office/drawing/2014/main" id="{B4EE0888-3308-D770-BCE9-4A9A5FD60D75}"/>
              </a:ext>
            </a:extLst>
          </p:cNvPr>
          <p:cNvSpPr>
            <a:spLocks noGrp="1"/>
          </p:cNvSpPr>
          <p:nvPr>
            <p:ph type="body" idx="17"/>
          </p:nvPr>
        </p:nvSpPr>
        <p:spPr>
          <a:xfrm>
            <a:off x="9390888" y="1643063"/>
            <a:ext cx="2103120"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18" name="Content Placeholder 3">
            <a:extLst>
              <a:ext uri="{FF2B5EF4-FFF2-40B4-BE49-F238E27FC236}">
                <a16:creationId xmlns:a16="http://schemas.microsoft.com/office/drawing/2014/main" id="{E72EE0F1-DBC3-84D2-AB13-95D1107646F1}"/>
              </a:ext>
            </a:extLst>
          </p:cNvPr>
          <p:cNvSpPr>
            <a:spLocks noGrp="1"/>
          </p:cNvSpPr>
          <p:nvPr>
            <p:ph sz="half" idx="18"/>
          </p:nvPr>
        </p:nvSpPr>
        <p:spPr>
          <a:xfrm>
            <a:off x="9390888" y="2103438"/>
            <a:ext cx="2103120"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D850CC4D-FE2B-C015-36F9-261C02E567B1}"/>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1310931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LINICAL USE ONLY - 2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lvl1pPr>
              <a:defRPr>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5330826" cy="365760"/>
          </a:xfrm>
        </p:spPr>
        <p:txBody>
          <a:bodyPr anchor="b">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5330826" cy="3884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6343651" y="1643063"/>
            <a:ext cx="5325428" cy="365760"/>
          </a:xfrm>
        </p:spPr>
        <p:txBody>
          <a:bodyPr anchor="b">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6343650" y="2103438"/>
            <a:ext cx="5325428" cy="3884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F852041F-2DE0-45AE-D2F1-D9DE03BDFAA3}"/>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785945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INICAL USE ONLY - 2 column (1/3+2/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lvl1pPr>
              <a:defRPr>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9" y="1643063"/>
            <a:ext cx="3381376" cy="365760"/>
          </a:xfrm>
        </p:spPr>
        <p:txBody>
          <a:bodyPr anchor="b">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8" y="2103438"/>
            <a:ext cx="3381376" cy="3884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4406901" y="1643063"/>
            <a:ext cx="7262812" cy="365760"/>
          </a:xfrm>
        </p:spPr>
        <p:txBody>
          <a:bodyPr anchor="b">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4406900" y="2103438"/>
            <a:ext cx="7262812" cy="3884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8D2409F6-3610-F52A-A85E-863F0CCB2556}"/>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12070305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INICAL USE ONLY - 2 column (2/3+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lvl1pPr>
              <a:defRPr>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7267576" cy="365760"/>
          </a:xfrm>
        </p:spPr>
        <p:txBody>
          <a:bodyPr anchor="b">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7267576" cy="3884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8289925" y="1643063"/>
            <a:ext cx="3368675" cy="365760"/>
          </a:xfrm>
        </p:spPr>
        <p:txBody>
          <a:bodyPr anchor="b">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8289924" y="2103438"/>
            <a:ext cx="3368675" cy="3884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52A0AE32-278B-FC79-F3F5-AF9273CAED84}"/>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19047141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 call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D335035-AE9D-D29D-A2EB-0F3C45FB3AC8}"/>
              </a:ext>
            </a:extLst>
          </p:cNvPr>
          <p:cNvSpPr/>
          <p:nvPr userDrawn="1"/>
        </p:nvSpPr>
        <p:spPr bwMode="white">
          <a:xfrm>
            <a:off x="6096000" y="0"/>
            <a:ext cx="6096000" cy="6308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5330826"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533082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533082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6" name="Text Placeholder 15">
            <a:extLst>
              <a:ext uri="{FF2B5EF4-FFF2-40B4-BE49-F238E27FC236}">
                <a16:creationId xmlns:a16="http://schemas.microsoft.com/office/drawing/2014/main" id="{EC5BB3B8-F915-A948-801F-FA5A8918428D}"/>
              </a:ext>
            </a:extLst>
          </p:cNvPr>
          <p:cNvSpPr>
            <a:spLocks noGrp="1"/>
          </p:cNvSpPr>
          <p:nvPr>
            <p:ph type="body" sz="quarter" idx="17"/>
          </p:nvPr>
        </p:nvSpPr>
        <p:spPr>
          <a:xfrm>
            <a:off x="6457743" y="365125"/>
            <a:ext cx="5211969" cy="5622925"/>
          </a:xfrm>
        </p:spPr>
        <p:txBody>
          <a:bodyPr anchor="ctr" anchorCtr="0">
            <a:normAutofit/>
          </a:bodyPr>
          <a:lstStyle>
            <a:lvl1pPr>
              <a:defRPr sz="3200">
                <a:solidFill>
                  <a:schemeClr val="bg1"/>
                </a:solidFill>
                <a:latin typeface="Source Sans Pro Light" panose="020B0403030403020204" pitchFamily="34" charset="0"/>
              </a:defRPr>
            </a:lvl1pPr>
            <a:lvl2pPr>
              <a:defRPr sz="3200">
                <a:solidFill>
                  <a:schemeClr val="bg1"/>
                </a:solidFill>
                <a:latin typeface="Source Sans Pro Light" panose="020B0403030403020204" pitchFamily="34" charset="0"/>
              </a:defRPr>
            </a:lvl2pPr>
            <a:lvl3pPr>
              <a:defRPr sz="2800">
                <a:solidFill>
                  <a:schemeClr val="bg1"/>
                </a:solidFill>
                <a:latin typeface="Source Sans Pro Light" panose="020B0403030403020204" pitchFamily="34" charset="0"/>
              </a:defRPr>
            </a:lvl3pPr>
            <a:lvl4pPr>
              <a:defRPr sz="2400">
                <a:solidFill>
                  <a:schemeClr val="bg1"/>
                </a:solidFill>
                <a:latin typeface="Source Sans Pro Light" panose="020B0403030403020204" pitchFamily="34" charset="0"/>
              </a:defRPr>
            </a:lvl4pPr>
            <a:lvl5pPr>
              <a:defRPr sz="1600">
                <a:solidFill>
                  <a:schemeClr val="bg1"/>
                </a:solidFill>
                <a:latin typeface="Source Sans Pro Light" panose="020B0403030403020204" pitchFamily="34" charset="0"/>
                <a:ea typeface="Source Sans Pro Light" panose="020B0403030403020204" pitchFamily="34" charset="0"/>
              </a:defRPr>
            </a:lvl5pPr>
            <a:lvl6pPr>
              <a:defRPr sz="1600">
                <a:solidFill>
                  <a:schemeClr val="bg1"/>
                </a:solidFill>
                <a:latin typeface="Source Sans Pro Light" panose="020B0403030403020204" pitchFamily="34" charset="0"/>
                <a:ea typeface="Source Sans Pro Light" panose="020B0403030403020204" pitchFamily="34" charset="0"/>
              </a:defRPr>
            </a:lvl6pPr>
            <a:lvl7pPr>
              <a:defRPr sz="1600">
                <a:solidFill>
                  <a:schemeClr val="bg1"/>
                </a:solidFill>
                <a:latin typeface="Source Sans Pro Light" panose="020B0403030403020204" pitchFamily="34" charset="0"/>
                <a:ea typeface="Source Sans Pro Light" panose="020B0403030403020204" pitchFamily="34" charset="0"/>
              </a:defRPr>
            </a:lvl7pPr>
            <a:lvl8pPr>
              <a:defRPr sz="1600">
                <a:solidFill>
                  <a:schemeClr val="bg1"/>
                </a:solidFill>
                <a:latin typeface="Source Sans Pro Light" panose="020B0403030403020204" pitchFamily="34" charset="0"/>
                <a:ea typeface="Source Sans Pro Light" panose="020B0403030403020204" pitchFamily="34" charset="0"/>
              </a:defRPr>
            </a:lvl8pPr>
            <a:lvl9pPr>
              <a:defRPr sz="1600">
                <a:solidFill>
                  <a:schemeClr val="bg1"/>
                </a:solidFill>
                <a:latin typeface="Source Sans Pro Light" panose="020B0403030403020204" pitchFamily="34" charset="0"/>
                <a:ea typeface="Source Sans Pro Light" panose="020B0403030403020204" pitchFamily="34" charset="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a:extLst>
              <a:ext uri="{FF2B5EF4-FFF2-40B4-BE49-F238E27FC236}">
                <a16:creationId xmlns:a16="http://schemas.microsoft.com/office/drawing/2014/main" id="{2EAF84D4-5E3A-007B-4C47-1B96EB25FA0E}"/>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1304801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 callout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5330826"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533082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533082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6" name="Text Placeholder 15">
            <a:extLst>
              <a:ext uri="{FF2B5EF4-FFF2-40B4-BE49-F238E27FC236}">
                <a16:creationId xmlns:a16="http://schemas.microsoft.com/office/drawing/2014/main" id="{EC5BB3B8-F915-A948-801F-FA5A8918428D}"/>
              </a:ext>
            </a:extLst>
          </p:cNvPr>
          <p:cNvSpPr>
            <a:spLocks noGrp="1"/>
          </p:cNvSpPr>
          <p:nvPr>
            <p:ph type="body" sz="quarter" idx="17"/>
          </p:nvPr>
        </p:nvSpPr>
        <p:spPr>
          <a:xfrm>
            <a:off x="6457743" y="365125"/>
            <a:ext cx="5211969" cy="5622925"/>
          </a:xfrm>
        </p:spPr>
        <p:txBody>
          <a:bodyPr anchor="ctr" anchorCtr="0">
            <a:normAutofit/>
          </a:bodyPr>
          <a:lstStyle>
            <a:lvl1pPr>
              <a:defRPr sz="3200">
                <a:solidFill>
                  <a:schemeClr val="accent1"/>
                </a:solidFill>
                <a:latin typeface="Source Sans Pro Light" panose="020B0403030403020204" pitchFamily="34" charset="0"/>
              </a:defRPr>
            </a:lvl1pPr>
            <a:lvl2pPr>
              <a:defRPr sz="3200">
                <a:solidFill>
                  <a:schemeClr val="accent1"/>
                </a:solidFill>
                <a:latin typeface="Source Sans Pro Light" panose="020B0403030403020204" pitchFamily="34" charset="0"/>
              </a:defRPr>
            </a:lvl2pPr>
            <a:lvl3pPr>
              <a:defRPr sz="2800">
                <a:solidFill>
                  <a:schemeClr val="accent1"/>
                </a:solidFill>
                <a:latin typeface="Source Sans Pro Light" panose="020B0403030403020204" pitchFamily="34" charset="0"/>
              </a:defRPr>
            </a:lvl3pPr>
            <a:lvl4pPr>
              <a:defRPr sz="2400">
                <a:solidFill>
                  <a:schemeClr val="accent1"/>
                </a:solidFill>
                <a:latin typeface="Source Sans Pro Light" panose="020B0403030403020204" pitchFamily="34" charset="0"/>
              </a:defRPr>
            </a:lvl4pPr>
            <a:lvl5pPr>
              <a:defRPr sz="1600">
                <a:solidFill>
                  <a:schemeClr val="accent1"/>
                </a:solidFill>
                <a:latin typeface="Source Sans Pro Light" panose="020B0403030403020204" pitchFamily="34" charset="0"/>
              </a:defRPr>
            </a:lvl5pPr>
            <a:lvl6pPr>
              <a:defRPr sz="1600">
                <a:solidFill>
                  <a:schemeClr val="accent1"/>
                </a:solidFill>
                <a:latin typeface="Source Sans Pro Light" panose="020B0403030403020204" pitchFamily="34" charset="0"/>
                <a:ea typeface="Source Sans Pro Light" panose="020B0403030403020204" pitchFamily="34" charset="0"/>
              </a:defRPr>
            </a:lvl6pPr>
            <a:lvl7pPr>
              <a:defRPr sz="1600">
                <a:solidFill>
                  <a:schemeClr val="accent1"/>
                </a:solidFill>
                <a:latin typeface="Source Sans Pro Light" panose="020B0403030403020204" pitchFamily="34" charset="0"/>
                <a:ea typeface="Source Sans Pro Light" panose="020B0403030403020204" pitchFamily="34" charset="0"/>
              </a:defRPr>
            </a:lvl7pPr>
            <a:lvl8pPr>
              <a:defRPr sz="1600">
                <a:solidFill>
                  <a:schemeClr val="accent1"/>
                </a:solidFill>
                <a:latin typeface="Source Sans Pro Light" panose="020B0403030403020204" pitchFamily="34" charset="0"/>
                <a:ea typeface="Source Sans Pro Light" panose="020B0403030403020204" pitchFamily="34" charset="0"/>
              </a:defRPr>
            </a:lvl8pPr>
            <a:lvl9pPr>
              <a:defRPr sz="1600">
                <a:solidFill>
                  <a:schemeClr val="accent1"/>
                </a:solidFill>
                <a:latin typeface="Source Sans Pro Light" panose="020B0403030403020204" pitchFamily="34" charset="0"/>
                <a:ea typeface="Source Sans Pro Light" panose="020B0403030403020204" pitchFamily="34" charset="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a:extLst>
              <a:ext uri="{FF2B5EF4-FFF2-40B4-BE49-F238E27FC236}">
                <a16:creationId xmlns:a16="http://schemas.microsoft.com/office/drawing/2014/main" id="{C96D125A-56D7-8FBE-19FD-ADC2518E68F4}"/>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38282303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 callout (2/3+1/3)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D5E8EFA-2186-FF48-7363-5204A322B587}"/>
              </a:ext>
            </a:extLst>
          </p:cNvPr>
          <p:cNvSpPr/>
          <p:nvPr userDrawn="1"/>
        </p:nvSpPr>
        <p:spPr bwMode="white">
          <a:xfrm>
            <a:off x="8174416" y="0"/>
            <a:ext cx="4017585" cy="6308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7267576"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726757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726757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5" name="Text Placeholder 15">
            <a:extLst>
              <a:ext uri="{FF2B5EF4-FFF2-40B4-BE49-F238E27FC236}">
                <a16:creationId xmlns:a16="http://schemas.microsoft.com/office/drawing/2014/main" id="{BD0AA8AC-E3E1-9106-2D45-EBFE63E60433}"/>
              </a:ext>
            </a:extLst>
          </p:cNvPr>
          <p:cNvSpPr>
            <a:spLocks noGrp="1"/>
          </p:cNvSpPr>
          <p:nvPr>
            <p:ph type="body" sz="quarter" idx="17"/>
          </p:nvPr>
        </p:nvSpPr>
        <p:spPr>
          <a:xfrm>
            <a:off x="8536742" y="365125"/>
            <a:ext cx="3132970" cy="5622925"/>
          </a:xfrm>
        </p:spPr>
        <p:txBody>
          <a:bodyPr anchor="ctr" anchorCtr="0">
            <a:normAutofit/>
          </a:bodyPr>
          <a:lstStyle>
            <a:lvl1pPr>
              <a:defRPr sz="3200">
                <a:solidFill>
                  <a:schemeClr val="bg1"/>
                </a:solidFill>
                <a:latin typeface="Source Sans Pro Light" panose="020B0403030403020204" pitchFamily="34" charset="0"/>
              </a:defRPr>
            </a:lvl1pPr>
            <a:lvl2pPr>
              <a:defRPr sz="3200">
                <a:solidFill>
                  <a:schemeClr val="bg1"/>
                </a:solidFill>
                <a:latin typeface="Source Sans Pro Light" panose="020B0403030403020204" pitchFamily="34" charset="0"/>
              </a:defRPr>
            </a:lvl2pPr>
            <a:lvl3pPr>
              <a:defRPr sz="2800">
                <a:solidFill>
                  <a:schemeClr val="bg1"/>
                </a:solidFill>
                <a:latin typeface="Source Sans Pro Light" panose="020B0403030403020204" pitchFamily="34" charset="0"/>
              </a:defRPr>
            </a:lvl3pPr>
            <a:lvl4pPr>
              <a:defRPr sz="2400">
                <a:solidFill>
                  <a:schemeClr val="bg1"/>
                </a:solidFill>
                <a:latin typeface="Source Sans Pro Light" panose="020B0403030403020204" pitchFamily="34" charset="0"/>
              </a:defRPr>
            </a:lvl4pPr>
            <a:lvl5pPr>
              <a:defRPr sz="1600">
                <a:solidFill>
                  <a:schemeClr val="bg1"/>
                </a:solidFill>
                <a:latin typeface="Source Sans Pro Light" panose="020B0403030403020204" pitchFamily="34" charset="0"/>
              </a:defRPr>
            </a:lvl5pPr>
            <a:lvl6pPr>
              <a:defRPr sz="1600">
                <a:solidFill>
                  <a:schemeClr val="bg1"/>
                </a:solidFill>
                <a:latin typeface="Source Sans Pro Light" panose="020B0403030403020204" pitchFamily="34" charset="0"/>
                <a:ea typeface="Source Sans Pro Light" panose="020B0403030403020204" pitchFamily="34" charset="0"/>
              </a:defRPr>
            </a:lvl6pPr>
            <a:lvl7pPr>
              <a:defRPr sz="1600">
                <a:solidFill>
                  <a:schemeClr val="bg1"/>
                </a:solidFill>
                <a:latin typeface="Source Sans Pro Light" panose="020B0403030403020204" pitchFamily="34" charset="0"/>
                <a:ea typeface="Source Sans Pro Light" panose="020B0403030403020204" pitchFamily="34" charset="0"/>
              </a:defRPr>
            </a:lvl7pPr>
            <a:lvl8pPr>
              <a:defRPr sz="1600">
                <a:solidFill>
                  <a:schemeClr val="bg1"/>
                </a:solidFill>
                <a:latin typeface="Source Sans Pro Light" panose="020B0403030403020204" pitchFamily="34" charset="0"/>
                <a:ea typeface="Source Sans Pro Light" panose="020B0403030403020204" pitchFamily="34" charset="0"/>
              </a:defRPr>
            </a:lvl8pPr>
            <a:lvl9pPr>
              <a:defRPr sz="1600">
                <a:solidFill>
                  <a:schemeClr val="bg1"/>
                </a:solidFill>
                <a:latin typeface="Source Sans Pro Light" panose="020B0403030403020204" pitchFamily="34" charset="0"/>
                <a:ea typeface="Source Sans Pro Light" panose="020B0403030403020204" pitchFamily="34" charset="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762A7A17-043E-E993-5A6D-A6347CB05575}"/>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3133841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Image - purp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1AC7D-8B33-DE73-F3BD-02327FCDC580}"/>
              </a:ext>
            </a:extLst>
          </p:cNvPr>
          <p:cNvSpPr>
            <a:spLocks noGrp="1"/>
          </p:cNvSpPr>
          <p:nvPr>
            <p:ph type="ctrTitle"/>
          </p:nvPr>
        </p:nvSpPr>
        <p:spPr>
          <a:xfrm>
            <a:off x="522289" y="1643063"/>
            <a:ext cx="5334954" cy="2330451"/>
          </a:xfrm>
        </p:spPr>
        <p:txBody>
          <a:bodyPr anchor="b">
            <a:normAutofit/>
          </a:bodyPr>
          <a:lstStyle>
            <a:lvl1pPr algn="l">
              <a:defRPr sz="6000">
                <a:solidFill>
                  <a:schemeClr val="bg1"/>
                </a:solidFill>
              </a:defRPr>
            </a:lvl1pPr>
          </a:lstStyle>
          <a:p>
            <a:r>
              <a:rPr lang="en-US"/>
              <a:t>Click to edit Master title style</a:t>
            </a:r>
            <a:endParaRPr lang="en-US" dirty="0"/>
          </a:p>
        </p:txBody>
      </p:sp>
      <p:sp>
        <p:nvSpPr>
          <p:cNvPr id="6" name="Picture Placeholder 6">
            <a:extLst>
              <a:ext uri="{FF2B5EF4-FFF2-40B4-BE49-F238E27FC236}">
                <a16:creationId xmlns:a16="http://schemas.microsoft.com/office/drawing/2014/main" id="{17606C27-44B4-B9A8-08C7-0266865ADDA1}"/>
              </a:ext>
            </a:extLst>
          </p:cNvPr>
          <p:cNvSpPr>
            <a:spLocks noGrp="1"/>
          </p:cNvSpPr>
          <p:nvPr>
            <p:ph type="pic" sz="quarter" idx="15"/>
          </p:nvPr>
        </p:nvSpPr>
        <p:spPr>
          <a:xfrm>
            <a:off x="6343649" y="182880"/>
            <a:ext cx="5662613" cy="6490970"/>
          </a:xfrm>
          <a:prstGeom prst="roundRect">
            <a:avLst>
              <a:gd name="adj" fmla="val 3495"/>
            </a:avLst>
          </a:prstGeom>
        </p:spPr>
        <p:txBody>
          <a:bodyPr anchor="ctr">
            <a:noAutofit/>
          </a:bodyPr>
          <a:lstStyle>
            <a:lvl1pPr algn="ctr">
              <a:defRPr b="0">
                <a:solidFill>
                  <a:schemeClr val="bg1"/>
                </a:solidFill>
              </a:defRPr>
            </a:lvl1pPr>
          </a:lstStyle>
          <a:p>
            <a:r>
              <a:rPr lang="en-US" dirty="0"/>
              <a:t>Click icon to add picture</a:t>
            </a:r>
          </a:p>
        </p:txBody>
      </p:sp>
      <p:sp>
        <p:nvSpPr>
          <p:cNvPr id="8" name="TextBox 7">
            <a:extLst>
              <a:ext uri="{FF2B5EF4-FFF2-40B4-BE49-F238E27FC236}">
                <a16:creationId xmlns:a16="http://schemas.microsoft.com/office/drawing/2014/main" id="{956AD4D2-9D88-9C0E-FFD9-FA2DA7465600}"/>
              </a:ext>
            </a:extLst>
          </p:cNvPr>
          <p:cNvSpPr txBox="1"/>
          <p:nvPr userDrawn="1"/>
        </p:nvSpPr>
        <p:spPr>
          <a:xfrm>
            <a:off x="518160" y="6455664"/>
            <a:ext cx="4318719" cy="256031"/>
          </a:xfrm>
          <a:prstGeom prst="rect">
            <a:avLst/>
          </a:prstGeom>
        </p:spPr>
        <p:txBody>
          <a:bodyPr vert="horz" lIns="0" tIns="0" rIns="0" bIns="0" rtlCol="0" anchor="ctr">
            <a:normAutofit/>
          </a:bodyPr>
          <a:lstStyle>
            <a:defPPr>
              <a:defRPr lang="en-US"/>
            </a:defPPr>
            <a:lvl1pPr>
              <a:defRPr lang="en-US" sz="800" smtClean="0">
                <a:solidFill>
                  <a:schemeClr val="bg1"/>
                </a:solidFill>
              </a:defRPr>
            </a:lvl1pPr>
            <a:lvl2pPr marL="0" indent="0">
              <a:defRPr sz="800">
                <a:solidFill>
                  <a:schemeClr val="accent1"/>
                </a:solidFill>
              </a:defRPr>
            </a:lvl2pPr>
            <a:lvl3pPr marL="0">
              <a:defRPr sz="800">
                <a:solidFill>
                  <a:schemeClr val="accent1"/>
                </a:solidFill>
              </a:defRPr>
            </a:lvl3pPr>
            <a:lvl4pPr marL="0">
              <a:defRPr sz="800">
                <a:solidFill>
                  <a:schemeClr val="accent1"/>
                </a:solidFill>
              </a:defRPr>
            </a:lvl4pPr>
            <a:lvl5pPr marL="0">
              <a:defRPr sz="800">
                <a:solidFill>
                  <a:schemeClr val="accent1"/>
                </a:solidFill>
              </a:defRPr>
            </a:lvl5pPr>
            <a:lvl6pPr marL="0" indent="0">
              <a:defRPr sz="800">
                <a:solidFill>
                  <a:schemeClr val="accent1"/>
                </a:solidFill>
              </a:defRPr>
            </a:lvl6pPr>
            <a:lvl7pPr marL="0">
              <a:defRPr sz="800">
                <a:solidFill>
                  <a:schemeClr val="accent1"/>
                </a:solidFill>
              </a:defRPr>
            </a:lvl7pPr>
            <a:lvl8pPr marL="0" indent="0">
              <a:defRPr sz="800">
                <a:solidFill>
                  <a:schemeClr val="accent1"/>
                </a:solidFill>
              </a:defRPr>
            </a:lvl8pPr>
            <a:lvl9pPr marL="0">
              <a:spcBef>
                <a:spcPts val="0"/>
              </a:spcBef>
              <a:defRPr sz="800">
                <a:solidFill>
                  <a:schemeClr val="accent1"/>
                </a:solidFill>
              </a:defRPr>
            </a:lvl9pPr>
          </a:lstStyle>
          <a:p>
            <a:pPr lvl="0"/>
            <a:r>
              <a:rPr lang="en-US" dirty="0">
                <a:solidFill>
                  <a:schemeClr val="bg1"/>
                </a:solidFill>
              </a:rPr>
              <a:t> © 2025 GE HealthCare. GE is a trademark of General Electric Company used under trademark license.</a:t>
            </a:r>
          </a:p>
        </p:txBody>
      </p:sp>
      <p:sp>
        <p:nvSpPr>
          <p:cNvPr id="7" name="Subtitle 2">
            <a:extLst>
              <a:ext uri="{FF2B5EF4-FFF2-40B4-BE49-F238E27FC236}">
                <a16:creationId xmlns:a16="http://schemas.microsoft.com/office/drawing/2014/main" id="{68BECE50-3163-E06A-29B5-A1C5E9352993}"/>
              </a:ext>
            </a:extLst>
          </p:cNvPr>
          <p:cNvSpPr>
            <a:spLocks noGrp="1"/>
          </p:cNvSpPr>
          <p:nvPr>
            <p:ph type="subTitle" idx="1"/>
          </p:nvPr>
        </p:nvSpPr>
        <p:spPr>
          <a:xfrm>
            <a:off x="518160" y="4132262"/>
            <a:ext cx="5334953" cy="914400"/>
          </a:xfrm>
        </p:spPr>
        <p:txBody>
          <a:bodyPr>
            <a:normAutofit/>
          </a:bodyPr>
          <a:lstStyle>
            <a:lvl1pPr marL="0" indent="0" algn="l">
              <a:buNone/>
              <a:defRPr sz="1600">
                <a:solidFill>
                  <a:schemeClr val="bg1"/>
                </a:solidFill>
                <a:latin typeface="Source Sans Pro Semibold" panose="020B0603030403020204" pitchFamily="34" charset="0"/>
              </a:defRPr>
            </a:lvl1pPr>
            <a:lvl2pPr marL="0" indent="0" algn="l">
              <a:buNone/>
              <a:defRPr sz="1600">
                <a:solidFill>
                  <a:schemeClr val="bg1"/>
                </a:solidFill>
                <a:latin typeface="Source Sans Pro Semibold" panose="020B0603030403020204" pitchFamily="34" charset="0"/>
              </a:defRPr>
            </a:lvl2pPr>
            <a:lvl3pPr marL="0" indent="0" algn="l">
              <a:buNone/>
              <a:defRPr sz="1600">
                <a:solidFill>
                  <a:schemeClr val="bg1"/>
                </a:solidFill>
                <a:latin typeface="Source Sans Pro Semibold" panose="020B0603030403020204" pitchFamily="34" charset="0"/>
              </a:defRPr>
            </a:lvl3pPr>
            <a:lvl4pPr marL="0" indent="0" algn="l">
              <a:buNone/>
              <a:defRPr sz="1600">
                <a:solidFill>
                  <a:schemeClr val="bg1"/>
                </a:solidFill>
                <a:latin typeface="Source Sans Pro Semibold" panose="020B0603030403020204" pitchFamily="34" charset="0"/>
              </a:defRPr>
            </a:lvl4pPr>
            <a:lvl5pPr marL="0" indent="0" algn="l">
              <a:buNone/>
              <a:defRPr sz="1600">
                <a:solidFill>
                  <a:schemeClr val="bg1"/>
                </a:solidFill>
                <a:latin typeface="Source Sans Pro Semibold" panose="020B0603030403020204" pitchFamily="34" charset="0"/>
              </a:defRPr>
            </a:lvl5pPr>
            <a:lvl6pPr marL="0" indent="0" algn="l">
              <a:buNone/>
              <a:defRPr sz="1600">
                <a:solidFill>
                  <a:schemeClr val="bg1"/>
                </a:solidFill>
                <a:latin typeface="Source Sans Pro Semibold" panose="020B0603030403020204" pitchFamily="34" charset="0"/>
              </a:defRPr>
            </a:lvl6pPr>
            <a:lvl7pPr marL="0" indent="0" algn="l">
              <a:buNone/>
              <a:defRPr sz="1600">
                <a:solidFill>
                  <a:schemeClr val="bg1"/>
                </a:solidFill>
                <a:latin typeface="Source Sans Pro Semibold" panose="020B0603030403020204" pitchFamily="34" charset="0"/>
              </a:defRPr>
            </a:lvl7pPr>
            <a:lvl8pPr marL="0" indent="0" algn="l">
              <a:buNone/>
              <a:defRPr sz="1600">
                <a:solidFill>
                  <a:schemeClr val="bg1"/>
                </a:solidFill>
                <a:latin typeface="Source Sans Pro Semibold" panose="020B0603030403020204" pitchFamily="34" charset="0"/>
              </a:defRPr>
            </a:lvl8pPr>
            <a:lvl9pPr marL="0" indent="0" algn="l">
              <a:buNone/>
              <a:defRPr sz="1600">
                <a:solidFill>
                  <a:schemeClr val="bg1"/>
                </a:solidFill>
                <a:latin typeface="Source Sans Pro Semibold" panose="020B0603030403020204" pitchFamily="34" charset="0"/>
              </a:defRPr>
            </a:lvl9pPr>
          </a:lstStyle>
          <a:p>
            <a:pPr lvl="0"/>
            <a:r>
              <a:rPr lang="en-US"/>
              <a:t>Click to edit Master subtitle style</a:t>
            </a:r>
            <a:endParaRPr lang="en-US" dirty="0"/>
          </a:p>
        </p:txBody>
      </p:sp>
      <p:pic>
        <p:nvPicPr>
          <p:cNvPr id="3" name="Picture 2">
            <a:extLst>
              <a:ext uri="{FF2B5EF4-FFF2-40B4-BE49-F238E27FC236}">
                <a16:creationId xmlns:a16="http://schemas.microsoft.com/office/drawing/2014/main" id="{A2ABFFCE-FFA0-0254-ABFA-95563AACC29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234237" y="5197011"/>
            <a:ext cx="3784202" cy="1291353"/>
          </a:xfrm>
          <a:prstGeom prst="rect">
            <a:avLst/>
          </a:prstGeom>
        </p:spPr>
      </p:pic>
    </p:spTree>
    <p:extLst>
      <p:ext uri="{BB962C8B-B14F-4D97-AF65-F5344CB8AC3E}">
        <p14:creationId xmlns:p14="http://schemas.microsoft.com/office/powerpoint/2010/main" val="37909124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2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 callout (2/3+1/3)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7267576"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726757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726757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5" name="Text Placeholder 15">
            <a:extLst>
              <a:ext uri="{FF2B5EF4-FFF2-40B4-BE49-F238E27FC236}">
                <a16:creationId xmlns:a16="http://schemas.microsoft.com/office/drawing/2014/main" id="{BD0AA8AC-E3E1-9106-2D45-EBFE63E60433}"/>
              </a:ext>
            </a:extLst>
          </p:cNvPr>
          <p:cNvSpPr>
            <a:spLocks noGrp="1"/>
          </p:cNvSpPr>
          <p:nvPr>
            <p:ph type="body" sz="quarter" idx="17"/>
          </p:nvPr>
        </p:nvSpPr>
        <p:spPr>
          <a:xfrm>
            <a:off x="8536742" y="365125"/>
            <a:ext cx="3132970" cy="5622925"/>
          </a:xfrm>
        </p:spPr>
        <p:txBody>
          <a:bodyPr anchor="ctr" anchorCtr="0">
            <a:normAutofit/>
          </a:bodyPr>
          <a:lstStyle>
            <a:lvl1pPr>
              <a:defRPr sz="3200">
                <a:solidFill>
                  <a:schemeClr val="accent1"/>
                </a:solidFill>
                <a:latin typeface="Source Sans Pro Light" panose="020B0403030403020204" pitchFamily="34" charset="0"/>
              </a:defRPr>
            </a:lvl1pPr>
            <a:lvl2pPr>
              <a:defRPr sz="3200">
                <a:solidFill>
                  <a:schemeClr val="accent1"/>
                </a:solidFill>
                <a:latin typeface="Source Sans Pro Light" panose="020B0403030403020204" pitchFamily="34" charset="0"/>
              </a:defRPr>
            </a:lvl2pPr>
            <a:lvl3pPr>
              <a:defRPr sz="2800">
                <a:solidFill>
                  <a:schemeClr val="accent1"/>
                </a:solidFill>
                <a:latin typeface="Source Sans Pro Light" panose="020B0403030403020204" pitchFamily="34" charset="0"/>
              </a:defRPr>
            </a:lvl3pPr>
            <a:lvl4pPr>
              <a:defRPr sz="2400">
                <a:solidFill>
                  <a:schemeClr val="accent1"/>
                </a:solidFill>
                <a:latin typeface="Source Sans Pro Light" panose="020B0403030403020204" pitchFamily="34" charset="0"/>
              </a:defRPr>
            </a:lvl4pPr>
            <a:lvl5pPr>
              <a:defRPr sz="1600">
                <a:solidFill>
                  <a:schemeClr val="accent1"/>
                </a:solidFill>
                <a:latin typeface="Source Sans Pro Light" panose="020B0403030403020204" pitchFamily="34" charset="0"/>
                <a:ea typeface="Source Sans Pro Light" panose="020B0403030403020204" pitchFamily="34" charset="0"/>
              </a:defRPr>
            </a:lvl5pPr>
            <a:lvl6pPr>
              <a:defRPr sz="1600">
                <a:solidFill>
                  <a:schemeClr val="accent1"/>
                </a:solidFill>
                <a:latin typeface="Source Sans Pro Light" panose="020B0403030403020204" pitchFamily="34" charset="0"/>
                <a:ea typeface="Source Sans Pro Light" panose="020B0403030403020204" pitchFamily="34" charset="0"/>
              </a:defRPr>
            </a:lvl6pPr>
            <a:lvl7pPr>
              <a:defRPr sz="1600">
                <a:solidFill>
                  <a:schemeClr val="accent1"/>
                </a:solidFill>
                <a:latin typeface="Source Sans Pro Light" panose="020B0403030403020204" pitchFamily="34" charset="0"/>
                <a:ea typeface="Source Sans Pro Light" panose="020B0403030403020204" pitchFamily="34" charset="0"/>
              </a:defRPr>
            </a:lvl7pPr>
            <a:lvl8pPr>
              <a:defRPr sz="1600">
                <a:solidFill>
                  <a:schemeClr val="accent1"/>
                </a:solidFill>
                <a:latin typeface="Source Sans Pro Light" panose="020B0403030403020204" pitchFamily="34" charset="0"/>
                <a:ea typeface="Source Sans Pro Light" panose="020B0403030403020204" pitchFamily="34" charset="0"/>
              </a:defRPr>
            </a:lvl8pPr>
            <a:lvl9pPr>
              <a:defRPr sz="1600">
                <a:solidFill>
                  <a:schemeClr val="accent1"/>
                </a:solidFill>
                <a:latin typeface="Source Sans Pro Light" panose="020B0403030403020204" pitchFamily="34" charset="0"/>
                <a:ea typeface="Source Sans Pro Light" panose="020B0403030403020204" pitchFamily="34" charset="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66AD5810-C0C8-682C-CCDB-49E1727D56BF}"/>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3977441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 callout (1/3+2/3)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D335035-AE9D-D29D-A2EB-0F3C45FB3AC8}"/>
              </a:ext>
            </a:extLst>
          </p:cNvPr>
          <p:cNvSpPr/>
          <p:nvPr userDrawn="1"/>
        </p:nvSpPr>
        <p:spPr bwMode="white">
          <a:xfrm>
            <a:off x="4406900" y="0"/>
            <a:ext cx="7785098" cy="63093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338137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3381375"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3381375"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16" name="Text Placeholder 15">
            <a:extLst>
              <a:ext uri="{FF2B5EF4-FFF2-40B4-BE49-F238E27FC236}">
                <a16:creationId xmlns:a16="http://schemas.microsoft.com/office/drawing/2014/main" id="{2752D9BB-8F5F-CF62-A873-F5B27CED1202}"/>
              </a:ext>
            </a:extLst>
          </p:cNvPr>
          <p:cNvSpPr>
            <a:spLocks noGrp="1"/>
          </p:cNvSpPr>
          <p:nvPr>
            <p:ph type="body" sz="quarter" idx="17"/>
          </p:nvPr>
        </p:nvSpPr>
        <p:spPr>
          <a:xfrm>
            <a:off x="4791456" y="365125"/>
            <a:ext cx="6885432" cy="5622925"/>
          </a:xfrm>
        </p:spPr>
        <p:txBody>
          <a:bodyPr anchor="ctr" anchorCtr="0">
            <a:normAutofit/>
          </a:bodyPr>
          <a:lstStyle>
            <a:lvl1pPr>
              <a:defRPr sz="3200">
                <a:solidFill>
                  <a:schemeClr val="bg1"/>
                </a:solidFill>
                <a:latin typeface="Source Sans Pro Light" panose="020B0403030403020204" pitchFamily="34" charset="0"/>
              </a:defRPr>
            </a:lvl1pPr>
            <a:lvl2pPr>
              <a:defRPr sz="3200">
                <a:solidFill>
                  <a:schemeClr val="bg1"/>
                </a:solidFill>
                <a:latin typeface="Source Sans Pro Light" panose="020B0403030403020204" pitchFamily="34" charset="0"/>
              </a:defRPr>
            </a:lvl2pPr>
            <a:lvl3pPr>
              <a:defRPr sz="2800">
                <a:solidFill>
                  <a:schemeClr val="bg1"/>
                </a:solidFill>
                <a:latin typeface="Source Sans Pro Light" panose="020B0403030403020204" pitchFamily="34" charset="0"/>
              </a:defRPr>
            </a:lvl3pPr>
            <a:lvl4pPr>
              <a:defRPr sz="2400">
                <a:solidFill>
                  <a:schemeClr val="bg1"/>
                </a:solidFill>
                <a:latin typeface="Source Sans Pro Light" panose="020B0403030403020204" pitchFamily="34" charset="0"/>
              </a:defRPr>
            </a:lvl4pPr>
            <a:lvl5pPr>
              <a:defRPr sz="1600">
                <a:solidFill>
                  <a:schemeClr val="bg1"/>
                </a:solidFill>
                <a:latin typeface="Source Sans Pro Light" panose="020B0403030403020204" pitchFamily="34" charset="0"/>
              </a:defRPr>
            </a:lvl5pPr>
            <a:lvl6pPr>
              <a:defRPr sz="1600">
                <a:solidFill>
                  <a:schemeClr val="bg1"/>
                </a:solidFill>
                <a:latin typeface="Source Sans Pro Light" panose="020B0403030403020204" pitchFamily="34" charset="0"/>
                <a:ea typeface="Source Sans Pro Light" panose="020B0403030403020204" pitchFamily="34" charset="0"/>
              </a:defRPr>
            </a:lvl6pPr>
            <a:lvl7pPr>
              <a:defRPr sz="1600">
                <a:solidFill>
                  <a:schemeClr val="bg1"/>
                </a:solidFill>
                <a:latin typeface="Source Sans Pro Light" panose="020B0403030403020204" pitchFamily="34" charset="0"/>
                <a:ea typeface="Source Sans Pro Light" panose="020B0403030403020204" pitchFamily="34" charset="0"/>
              </a:defRPr>
            </a:lvl7pPr>
            <a:lvl8pPr>
              <a:defRPr sz="1600">
                <a:solidFill>
                  <a:schemeClr val="bg1"/>
                </a:solidFill>
                <a:latin typeface="Source Sans Pro Light" panose="020B0403030403020204" pitchFamily="34" charset="0"/>
                <a:ea typeface="Source Sans Pro Light" panose="020B0403030403020204" pitchFamily="34" charset="0"/>
              </a:defRPr>
            </a:lvl8pPr>
            <a:lvl9pPr>
              <a:defRPr sz="1600">
                <a:solidFill>
                  <a:schemeClr val="bg1"/>
                </a:solidFill>
                <a:latin typeface="Source Sans Pro Light" panose="020B0403030403020204" pitchFamily="34" charset="0"/>
                <a:ea typeface="Source Sans Pro Light" panose="020B0403030403020204" pitchFamily="34" charset="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a:extLst>
              <a:ext uri="{FF2B5EF4-FFF2-40B4-BE49-F238E27FC236}">
                <a16:creationId xmlns:a16="http://schemas.microsoft.com/office/drawing/2014/main" id="{ABFC4234-CFE3-6448-3D57-52BFE43E7B07}"/>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28960422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 callout (1/3+2/3)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338137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3381375"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3381375"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16" name="Text Placeholder 15">
            <a:extLst>
              <a:ext uri="{FF2B5EF4-FFF2-40B4-BE49-F238E27FC236}">
                <a16:creationId xmlns:a16="http://schemas.microsoft.com/office/drawing/2014/main" id="{2752D9BB-8F5F-CF62-A873-F5B27CED1202}"/>
              </a:ext>
            </a:extLst>
          </p:cNvPr>
          <p:cNvSpPr>
            <a:spLocks noGrp="1"/>
          </p:cNvSpPr>
          <p:nvPr>
            <p:ph type="body" sz="quarter" idx="17"/>
          </p:nvPr>
        </p:nvSpPr>
        <p:spPr>
          <a:xfrm>
            <a:off x="4791456" y="365125"/>
            <a:ext cx="6885432" cy="5622925"/>
          </a:xfrm>
        </p:spPr>
        <p:txBody>
          <a:bodyPr anchor="ctr" anchorCtr="0">
            <a:normAutofit/>
          </a:bodyPr>
          <a:lstStyle>
            <a:lvl1pPr>
              <a:defRPr sz="3200">
                <a:solidFill>
                  <a:schemeClr val="accent1"/>
                </a:solidFill>
                <a:latin typeface="Source Sans Pro Light" panose="020B0403030403020204" pitchFamily="34" charset="0"/>
              </a:defRPr>
            </a:lvl1pPr>
            <a:lvl2pPr>
              <a:defRPr sz="3200">
                <a:solidFill>
                  <a:schemeClr val="accent1"/>
                </a:solidFill>
                <a:latin typeface="Source Sans Pro Light" panose="020B0403030403020204" pitchFamily="34" charset="0"/>
              </a:defRPr>
            </a:lvl2pPr>
            <a:lvl3pPr>
              <a:defRPr sz="2800">
                <a:solidFill>
                  <a:schemeClr val="accent1"/>
                </a:solidFill>
                <a:latin typeface="Source Sans Pro Light" panose="020B0403030403020204" pitchFamily="34" charset="0"/>
              </a:defRPr>
            </a:lvl3pPr>
            <a:lvl4pPr>
              <a:defRPr sz="2400">
                <a:solidFill>
                  <a:schemeClr val="accent1"/>
                </a:solidFill>
                <a:latin typeface="Source Sans Pro Light" panose="020B0403030403020204" pitchFamily="34" charset="0"/>
              </a:defRPr>
            </a:lvl4pPr>
            <a:lvl5pPr>
              <a:defRPr sz="1600">
                <a:solidFill>
                  <a:schemeClr val="accent1"/>
                </a:solidFill>
                <a:latin typeface="Source Sans Pro Light" panose="020B0403030403020204" pitchFamily="34" charset="0"/>
              </a:defRPr>
            </a:lvl5pPr>
            <a:lvl6pPr>
              <a:defRPr sz="1600">
                <a:solidFill>
                  <a:schemeClr val="accent1"/>
                </a:solidFill>
                <a:latin typeface="Source Sans Pro Light" panose="020B0403030403020204" pitchFamily="34" charset="0"/>
                <a:ea typeface="Source Sans Pro Light" panose="020B0403030403020204" pitchFamily="34" charset="0"/>
              </a:defRPr>
            </a:lvl6pPr>
            <a:lvl7pPr>
              <a:defRPr sz="1600">
                <a:solidFill>
                  <a:schemeClr val="accent1"/>
                </a:solidFill>
                <a:latin typeface="Source Sans Pro Light" panose="020B0403030403020204" pitchFamily="34" charset="0"/>
                <a:ea typeface="Source Sans Pro Light" panose="020B0403030403020204" pitchFamily="34" charset="0"/>
              </a:defRPr>
            </a:lvl7pPr>
            <a:lvl8pPr>
              <a:defRPr sz="1600">
                <a:solidFill>
                  <a:schemeClr val="accent1"/>
                </a:solidFill>
                <a:latin typeface="Source Sans Pro Light" panose="020B0403030403020204" pitchFamily="34" charset="0"/>
                <a:ea typeface="Source Sans Pro Light" panose="020B0403030403020204" pitchFamily="34" charset="0"/>
              </a:defRPr>
            </a:lvl8pPr>
            <a:lvl9pPr>
              <a:defRPr sz="1600">
                <a:solidFill>
                  <a:schemeClr val="accent1"/>
                </a:solidFill>
                <a:latin typeface="Source Sans Pro Light" panose="020B0403030403020204" pitchFamily="34" charset="0"/>
                <a:ea typeface="Source Sans Pro Light" panose="020B0403030403020204" pitchFamily="34" charset="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a:extLst>
              <a:ext uri="{FF2B5EF4-FFF2-40B4-BE49-F238E27FC236}">
                <a16:creationId xmlns:a16="http://schemas.microsoft.com/office/drawing/2014/main" id="{E57DE049-A14C-7EAE-9B4B-D59EEA967EA5}"/>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34408380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llout + image - purple">
    <p:bg>
      <p:bgPr>
        <a:solidFill>
          <a:schemeClr val="accent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C23356B-2BE3-431E-E7B2-89F7228FE33C}"/>
              </a:ext>
            </a:extLst>
          </p:cNvPr>
          <p:cNvSpPr>
            <a:spLocks noGrp="1"/>
          </p:cNvSpPr>
          <p:nvPr>
            <p:ph type="ftr"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5" algn="l"/>
            <a:r>
              <a:rPr lang="en-US" dirty="0"/>
              <a:t>Presentation name | Month Year</a:t>
            </a:r>
          </a:p>
        </p:txBody>
      </p:sp>
      <p:sp>
        <p:nvSpPr>
          <p:cNvPr id="6" name="Slide Number Placeholder 5">
            <a:extLst>
              <a:ext uri="{FF2B5EF4-FFF2-40B4-BE49-F238E27FC236}">
                <a16:creationId xmlns:a16="http://schemas.microsoft.com/office/drawing/2014/main" id="{C916EB99-05F0-2B87-8138-B360AE99BFB1}"/>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339C9110-F427-4586-9638-A5638F41FBCD}" type="slidenum">
              <a:rPr lang="en-US" smtClean="0"/>
              <a:pPr/>
              <a:t>‹#›</a:t>
            </a:fld>
            <a:endParaRPr lang="en-US" dirty="0"/>
          </a:p>
        </p:txBody>
      </p:sp>
      <p:sp>
        <p:nvSpPr>
          <p:cNvPr id="12" name="Picture Placeholder 6">
            <a:extLst>
              <a:ext uri="{FF2B5EF4-FFF2-40B4-BE49-F238E27FC236}">
                <a16:creationId xmlns:a16="http://schemas.microsoft.com/office/drawing/2014/main" id="{FD129438-6810-41AE-4B97-03F63E0C9184}"/>
              </a:ext>
            </a:extLst>
          </p:cNvPr>
          <p:cNvSpPr>
            <a:spLocks noGrp="1"/>
          </p:cNvSpPr>
          <p:nvPr>
            <p:ph type="pic" sz="quarter" idx="16"/>
          </p:nvPr>
        </p:nvSpPr>
        <p:spPr>
          <a:xfrm>
            <a:off x="6343650" y="188455"/>
            <a:ext cx="5664900" cy="6120270"/>
          </a:xfrm>
          <a:prstGeom prst="roundRect">
            <a:avLst>
              <a:gd name="adj" fmla="val 3495"/>
            </a:avLst>
          </a:prstGeom>
        </p:spPr>
        <p:txBody>
          <a:bodyPr anchor="ctr">
            <a:noAutofit/>
          </a:bodyPr>
          <a:lstStyle>
            <a:lvl1pPr algn="ctr">
              <a:defRPr>
                <a:solidFill>
                  <a:schemeClr val="bg1"/>
                </a:solidFill>
              </a:defRPr>
            </a:lvl1pPr>
          </a:lstStyle>
          <a:p>
            <a:r>
              <a:rPr lang="en-US" dirty="0"/>
              <a:t>Click icon to add picture</a:t>
            </a:r>
          </a:p>
        </p:txBody>
      </p:sp>
      <p:sp>
        <p:nvSpPr>
          <p:cNvPr id="16" name="Text Placeholder 15">
            <a:extLst>
              <a:ext uri="{FF2B5EF4-FFF2-40B4-BE49-F238E27FC236}">
                <a16:creationId xmlns:a16="http://schemas.microsoft.com/office/drawing/2014/main" id="{EE8BCADA-5B32-EE1D-4D6D-EDAFF30E086B}"/>
              </a:ext>
            </a:extLst>
          </p:cNvPr>
          <p:cNvSpPr>
            <a:spLocks noGrp="1"/>
          </p:cNvSpPr>
          <p:nvPr>
            <p:ph type="body" sz="quarter" idx="17"/>
          </p:nvPr>
        </p:nvSpPr>
        <p:spPr>
          <a:xfrm>
            <a:off x="518159" y="365125"/>
            <a:ext cx="5334954" cy="5622925"/>
          </a:xfrm>
        </p:spPr>
        <p:txBody>
          <a:bodyPr anchor="ctr" anchorCtr="0">
            <a:normAutofit/>
          </a:bodyPr>
          <a:lstStyle>
            <a:lvl1pPr>
              <a:defRPr sz="3200">
                <a:solidFill>
                  <a:schemeClr val="bg1"/>
                </a:solidFill>
                <a:latin typeface="Source Sans Pro Light" panose="020B0403030403020204" pitchFamily="34" charset="0"/>
              </a:defRPr>
            </a:lvl1pPr>
            <a:lvl2pPr>
              <a:defRPr sz="3200">
                <a:solidFill>
                  <a:schemeClr val="bg1"/>
                </a:solidFill>
                <a:latin typeface="Source Sans Pro Light" panose="020B0403030403020204" pitchFamily="34" charset="0"/>
              </a:defRPr>
            </a:lvl2pPr>
            <a:lvl3pPr>
              <a:defRPr sz="2800">
                <a:solidFill>
                  <a:schemeClr val="bg1"/>
                </a:solidFill>
                <a:latin typeface="Source Sans Pro Light" panose="020B0403030403020204" pitchFamily="34" charset="0"/>
              </a:defRPr>
            </a:lvl3pPr>
            <a:lvl4pPr>
              <a:defRPr sz="2400">
                <a:solidFill>
                  <a:schemeClr val="bg1"/>
                </a:solidFill>
                <a:latin typeface="Source Sans Pro Light" panose="020B0403030403020204" pitchFamily="34" charset="0"/>
              </a:defRPr>
            </a:lvl4pPr>
            <a:lvl5pPr>
              <a:defRPr sz="1600">
                <a:solidFill>
                  <a:schemeClr val="bg1"/>
                </a:solidFill>
                <a:latin typeface="Source Sans Pro Light" panose="020B0403030403020204" pitchFamily="34" charset="0"/>
              </a:defRPr>
            </a:lvl5pPr>
            <a:lvl6pPr>
              <a:defRPr sz="1600">
                <a:solidFill>
                  <a:schemeClr val="bg1"/>
                </a:solidFill>
              </a:defRPr>
            </a:lvl6pPr>
            <a:lvl7pPr>
              <a:defRPr sz="1600">
                <a:solidFill>
                  <a:schemeClr val="bg1"/>
                </a:solidFill>
              </a:defRPr>
            </a:lvl7pPr>
            <a:lvl8pPr>
              <a:defRPr sz="1600">
                <a:solidFill>
                  <a:schemeClr val="bg1"/>
                </a:solidFill>
              </a:defRPr>
            </a:lvl8pPr>
            <a:lvl9pPr>
              <a:defRPr sz="16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a:extLst>
              <a:ext uri="{FF2B5EF4-FFF2-40B4-BE49-F238E27FC236}">
                <a16:creationId xmlns:a16="http://schemas.microsoft.com/office/drawing/2014/main" id="{3D9D92E5-2301-19F5-7376-DA5EFA54436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417163" y="6354199"/>
            <a:ext cx="1344168" cy="458694"/>
          </a:xfrm>
          <a:prstGeom prst="rect">
            <a:avLst/>
          </a:prstGeom>
        </p:spPr>
      </p:pic>
      <p:sp>
        <p:nvSpPr>
          <p:cNvPr id="4" name="TextBox 3">
            <a:extLst>
              <a:ext uri="{FF2B5EF4-FFF2-40B4-BE49-F238E27FC236}">
                <a16:creationId xmlns:a16="http://schemas.microsoft.com/office/drawing/2014/main" id="{0E4CCF89-0083-90FF-383B-BE2B60B5330C}"/>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solidFill>
                  <a:schemeClr val="bg1"/>
                </a:solidFill>
              </a:rPr>
              <a:t> © 2025 GE HealthCare. GE is a trademark of </a:t>
            </a:r>
            <a:br>
              <a:rPr lang="en-US" dirty="0">
                <a:solidFill>
                  <a:schemeClr val="bg1"/>
                </a:solidFill>
              </a:rPr>
            </a:br>
            <a:r>
              <a:rPr lang="en-US" dirty="0">
                <a:solidFill>
                  <a:schemeClr val="bg1"/>
                </a:solidFill>
              </a:rPr>
              <a:t>General Electric Company used under trademark license.</a:t>
            </a:r>
          </a:p>
        </p:txBody>
      </p:sp>
    </p:spTree>
    <p:extLst>
      <p:ext uri="{BB962C8B-B14F-4D97-AF65-F5344CB8AC3E}">
        <p14:creationId xmlns:p14="http://schemas.microsoft.com/office/powerpoint/2010/main" val="13260399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llout + imag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FD129438-6810-41AE-4B97-03F63E0C9184}"/>
              </a:ext>
            </a:extLst>
          </p:cNvPr>
          <p:cNvSpPr>
            <a:spLocks noGrp="1"/>
          </p:cNvSpPr>
          <p:nvPr>
            <p:ph type="pic" sz="quarter" idx="16"/>
          </p:nvPr>
        </p:nvSpPr>
        <p:spPr>
          <a:xfrm>
            <a:off x="6343650" y="188455"/>
            <a:ext cx="5664900" cy="6120904"/>
          </a:xfrm>
          <a:prstGeom prst="roundRect">
            <a:avLst>
              <a:gd name="adj" fmla="val 3495"/>
            </a:avLst>
          </a:prstGeom>
        </p:spPr>
        <p:txBody>
          <a:bodyPr anchor="ctr">
            <a:noAutofit/>
          </a:bodyPr>
          <a:lstStyle>
            <a:lvl1pPr algn="ctr">
              <a:defRPr>
                <a:solidFill>
                  <a:schemeClr val="tx1"/>
                </a:solidFill>
              </a:defRPr>
            </a:lvl1pPr>
          </a:lstStyle>
          <a:p>
            <a:r>
              <a:rPr lang="en-US" dirty="0"/>
              <a:t>Click icon to add picture</a:t>
            </a:r>
          </a:p>
        </p:txBody>
      </p:sp>
      <p:sp>
        <p:nvSpPr>
          <p:cNvPr id="16" name="Text Placeholder 15">
            <a:extLst>
              <a:ext uri="{FF2B5EF4-FFF2-40B4-BE49-F238E27FC236}">
                <a16:creationId xmlns:a16="http://schemas.microsoft.com/office/drawing/2014/main" id="{EE8BCADA-5B32-EE1D-4D6D-EDAFF30E086B}"/>
              </a:ext>
            </a:extLst>
          </p:cNvPr>
          <p:cNvSpPr>
            <a:spLocks noGrp="1"/>
          </p:cNvSpPr>
          <p:nvPr>
            <p:ph type="body" sz="quarter" idx="17"/>
          </p:nvPr>
        </p:nvSpPr>
        <p:spPr>
          <a:xfrm>
            <a:off x="518159" y="365125"/>
            <a:ext cx="5330192" cy="5622925"/>
          </a:xfrm>
        </p:spPr>
        <p:txBody>
          <a:bodyPr anchor="ctr" anchorCtr="0">
            <a:normAutofit/>
          </a:bodyPr>
          <a:lstStyle>
            <a:lvl1pPr>
              <a:defRPr sz="3200">
                <a:solidFill>
                  <a:schemeClr val="accent1"/>
                </a:solidFill>
                <a:latin typeface="Source Sans Pro Light" panose="020B0403030403020204" pitchFamily="34" charset="0"/>
              </a:defRPr>
            </a:lvl1pPr>
            <a:lvl2pPr>
              <a:defRPr sz="3200">
                <a:solidFill>
                  <a:schemeClr val="accent1"/>
                </a:solidFill>
                <a:latin typeface="Source Sans Pro Light" panose="020B0403030403020204" pitchFamily="34" charset="0"/>
              </a:defRPr>
            </a:lvl2pPr>
            <a:lvl3pPr>
              <a:defRPr sz="2800">
                <a:solidFill>
                  <a:schemeClr val="accent1"/>
                </a:solidFill>
                <a:latin typeface="Source Sans Pro Light" panose="020B0403030403020204" pitchFamily="34" charset="0"/>
              </a:defRPr>
            </a:lvl3pPr>
            <a:lvl4pPr>
              <a:defRPr sz="2400">
                <a:solidFill>
                  <a:schemeClr val="accent1"/>
                </a:solidFill>
                <a:latin typeface="Source Sans Pro Light" panose="020B0403030403020204" pitchFamily="34" charset="0"/>
              </a:defRPr>
            </a:lvl4pPr>
            <a:lvl5pPr>
              <a:defRPr sz="1600">
                <a:solidFill>
                  <a:schemeClr val="accent1"/>
                </a:solidFill>
                <a:latin typeface="Source Sans Pro Light" panose="020B0403030403020204" pitchFamily="34" charset="0"/>
              </a:defRPr>
            </a:lvl5pPr>
            <a:lvl6pPr>
              <a:defRPr sz="1600">
                <a:solidFill>
                  <a:schemeClr val="accent1"/>
                </a:solidFill>
              </a:defRPr>
            </a:lvl6pPr>
            <a:lvl7pPr>
              <a:defRPr sz="1600">
                <a:solidFill>
                  <a:schemeClr val="accent1"/>
                </a:solidFill>
              </a:defRPr>
            </a:lvl7pPr>
            <a:lvl8pPr>
              <a:defRPr sz="1600">
                <a:solidFill>
                  <a:schemeClr val="accent1"/>
                </a:solidFill>
              </a:defRPr>
            </a:lvl8pPr>
            <a:lvl9pPr>
              <a:defRPr sz="1600">
                <a:solidFill>
                  <a:schemeClr val="accent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FFEEA5BF-FEF2-38C8-742E-128BB97D7B3B}"/>
              </a:ext>
            </a:extLst>
          </p:cNvPr>
          <p:cNvSpPr>
            <a:spLocks noGrp="1"/>
          </p:cNvSpPr>
          <p:nvPr>
            <p:ph type="sldNum" sz="quarter" idx="12"/>
          </p:nvPr>
        </p:nvSpPr>
        <p:spPr>
          <a:xfrm>
            <a:off x="11450472" y="6455664"/>
            <a:ext cx="226416" cy="256032"/>
          </a:xfrm>
        </p:spPr>
        <p:txBody>
          <a:bodyPr/>
          <a:lstStyle/>
          <a:p>
            <a:fld id="{339C9110-F427-4586-9638-A5638F41FBCD}" type="slidenum">
              <a:rPr lang="en-US" smtClean="0"/>
              <a:t>‹#›</a:t>
            </a:fld>
            <a:endParaRPr lang="en-US" dirty="0"/>
          </a:p>
        </p:txBody>
      </p:sp>
      <p:sp>
        <p:nvSpPr>
          <p:cNvPr id="6" name="Footer Placeholder 4">
            <a:extLst>
              <a:ext uri="{FF2B5EF4-FFF2-40B4-BE49-F238E27FC236}">
                <a16:creationId xmlns:a16="http://schemas.microsoft.com/office/drawing/2014/main" id="{B2368625-885B-556B-C3C9-AD3874128FDA}"/>
              </a:ext>
            </a:extLst>
          </p:cNvPr>
          <p:cNvSpPr>
            <a:spLocks noGrp="1"/>
          </p:cNvSpPr>
          <p:nvPr>
            <p:ph type="ftr" sz="quarter" idx="11"/>
          </p:nvPr>
        </p:nvSpPr>
        <p:spPr>
          <a:xfrm>
            <a:off x="2185415" y="6455664"/>
            <a:ext cx="3742309" cy="256032"/>
          </a:xfrm>
        </p:spPr>
        <p:txBody>
          <a:bodyPr/>
          <a:lstStyle/>
          <a:p>
            <a:r>
              <a:rPr lang="en-US" dirty="0"/>
              <a:t>Presentation name | Month Year</a:t>
            </a:r>
          </a:p>
        </p:txBody>
      </p:sp>
      <p:sp>
        <p:nvSpPr>
          <p:cNvPr id="2" name="TextBox 1">
            <a:extLst>
              <a:ext uri="{FF2B5EF4-FFF2-40B4-BE49-F238E27FC236}">
                <a16:creationId xmlns:a16="http://schemas.microsoft.com/office/drawing/2014/main" id="{EE028DAF-52D4-B1A7-F8CF-8C631333B5CE}"/>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2274588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8" y="365125"/>
            <a:ext cx="5330826"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533082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533082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13" name="Picture Placeholder 6">
            <a:extLst>
              <a:ext uri="{FF2B5EF4-FFF2-40B4-BE49-F238E27FC236}">
                <a16:creationId xmlns:a16="http://schemas.microsoft.com/office/drawing/2014/main" id="{CA712766-22E7-3C4D-D51A-ED954200F351}"/>
              </a:ext>
            </a:extLst>
          </p:cNvPr>
          <p:cNvSpPr>
            <a:spLocks noGrp="1"/>
          </p:cNvSpPr>
          <p:nvPr>
            <p:ph type="pic" sz="quarter" idx="16"/>
          </p:nvPr>
        </p:nvSpPr>
        <p:spPr>
          <a:xfrm>
            <a:off x="6343650" y="188455"/>
            <a:ext cx="5664900" cy="6120270"/>
          </a:xfrm>
          <a:prstGeom prst="roundRect">
            <a:avLst>
              <a:gd name="adj" fmla="val 3495"/>
            </a:avLst>
          </a:prstGeom>
        </p:spPr>
        <p:txBody>
          <a:bodyPr anchor="ctr">
            <a:noAutofit/>
          </a:bodyPr>
          <a:lstStyle>
            <a:lvl1pPr algn="ctr">
              <a:defRPr/>
            </a:lvl1pPr>
          </a:lstStyle>
          <a:p>
            <a:r>
              <a:rPr lang="en-US" dirty="0"/>
              <a:t>Click icon to add picture</a:t>
            </a:r>
          </a:p>
        </p:txBody>
      </p:sp>
      <p:sp>
        <p:nvSpPr>
          <p:cNvPr id="6" name="TextBox 5">
            <a:extLst>
              <a:ext uri="{FF2B5EF4-FFF2-40B4-BE49-F238E27FC236}">
                <a16:creationId xmlns:a16="http://schemas.microsoft.com/office/drawing/2014/main" id="{12B941E1-7375-1455-60A3-D92FCAF49288}"/>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5416960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 image (2/3+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8" y="365125"/>
            <a:ext cx="726757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724940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724940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5" name="Picture Placeholder 6">
            <a:extLst>
              <a:ext uri="{FF2B5EF4-FFF2-40B4-BE49-F238E27FC236}">
                <a16:creationId xmlns:a16="http://schemas.microsoft.com/office/drawing/2014/main" id="{F2BE7156-1EB0-C68E-E152-C6BD72ECDC35}"/>
              </a:ext>
            </a:extLst>
          </p:cNvPr>
          <p:cNvSpPr>
            <a:spLocks noGrp="1"/>
          </p:cNvSpPr>
          <p:nvPr>
            <p:ph type="pic" sz="quarter" idx="15"/>
          </p:nvPr>
        </p:nvSpPr>
        <p:spPr>
          <a:xfrm>
            <a:off x="8289925" y="182563"/>
            <a:ext cx="3711574" cy="6126162"/>
          </a:xfrm>
          <a:prstGeom prst="roundRect">
            <a:avLst>
              <a:gd name="adj" fmla="val 5135"/>
            </a:avLst>
          </a:prstGeom>
        </p:spPr>
        <p:txBody>
          <a:bodyPr anchor="ctr">
            <a:noAutofit/>
          </a:bodyPr>
          <a:lstStyle>
            <a:lvl1pPr algn="ctr">
              <a:defRPr/>
            </a:lvl1pPr>
          </a:lstStyle>
          <a:p>
            <a:r>
              <a:rPr lang="en-US" dirty="0"/>
              <a:t>Click icon to add picture</a:t>
            </a:r>
          </a:p>
        </p:txBody>
      </p:sp>
      <p:sp>
        <p:nvSpPr>
          <p:cNvPr id="7" name="TextBox 6">
            <a:extLst>
              <a:ext uri="{FF2B5EF4-FFF2-40B4-BE49-F238E27FC236}">
                <a16:creationId xmlns:a16="http://schemas.microsoft.com/office/drawing/2014/main" id="{12BB28BA-29EB-FDE4-5114-89FED3BBE2DE}"/>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23954738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 image (1/3+2/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8" y="365125"/>
            <a:ext cx="338137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3381437"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3381437"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5" name="Picture Placeholder 6">
            <a:extLst>
              <a:ext uri="{FF2B5EF4-FFF2-40B4-BE49-F238E27FC236}">
                <a16:creationId xmlns:a16="http://schemas.microsoft.com/office/drawing/2014/main" id="{F2BE7156-1EB0-C68E-E152-C6BD72ECDC35}"/>
              </a:ext>
            </a:extLst>
          </p:cNvPr>
          <p:cNvSpPr>
            <a:spLocks noGrp="1"/>
          </p:cNvSpPr>
          <p:nvPr>
            <p:ph type="pic" sz="quarter" idx="15"/>
          </p:nvPr>
        </p:nvSpPr>
        <p:spPr>
          <a:xfrm>
            <a:off x="4406900" y="182563"/>
            <a:ext cx="7594599" cy="6126162"/>
          </a:xfrm>
          <a:prstGeom prst="roundRect">
            <a:avLst>
              <a:gd name="adj" fmla="val 5135"/>
            </a:avLst>
          </a:prstGeom>
        </p:spPr>
        <p:txBody>
          <a:bodyPr anchor="ctr">
            <a:noAutofit/>
          </a:bodyPr>
          <a:lstStyle>
            <a:lvl1pPr algn="ctr">
              <a:defRPr/>
            </a:lvl1pPr>
          </a:lstStyle>
          <a:p>
            <a:r>
              <a:rPr lang="en-US" dirty="0"/>
              <a:t>Click icon to add picture</a:t>
            </a:r>
          </a:p>
        </p:txBody>
      </p:sp>
      <p:sp>
        <p:nvSpPr>
          <p:cNvPr id="7" name="TextBox 6">
            <a:extLst>
              <a:ext uri="{FF2B5EF4-FFF2-40B4-BE49-F238E27FC236}">
                <a16:creationId xmlns:a16="http://schemas.microsoft.com/office/drawing/2014/main" id="{47A1EF11-0AE1-EB8E-6F0D-E2CC7240A02A}"/>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12018278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5D5A9-567A-2A37-6CED-15B04F7F38C2}"/>
              </a:ext>
            </a:extLst>
          </p:cNvPr>
          <p:cNvSpPr>
            <a:spLocks noGrp="1"/>
          </p:cNvSpPr>
          <p:nvPr>
            <p:ph type="title"/>
          </p:nvPr>
        </p:nvSpPr>
        <p:spPr/>
        <p:txBody>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EC23356B-2BE3-431E-E7B2-89F7228FE33C}"/>
              </a:ext>
            </a:extLst>
          </p:cNvPr>
          <p:cNvSpPr>
            <a:spLocks noGrp="1"/>
          </p:cNvSpPr>
          <p:nvPr>
            <p:ph type="ftr" sz="quarter" idx="11"/>
          </p:nvPr>
        </p:nvSpPr>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916EB99-05F0-2B87-8138-B360AE99BFB1}"/>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3" name="Picture Placeholder 6">
            <a:extLst>
              <a:ext uri="{FF2B5EF4-FFF2-40B4-BE49-F238E27FC236}">
                <a16:creationId xmlns:a16="http://schemas.microsoft.com/office/drawing/2014/main" id="{62BC8CA4-FDCA-461D-5AB3-35CBDBB39C0C}"/>
              </a:ext>
            </a:extLst>
          </p:cNvPr>
          <p:cNvSpPr>
            <a:spLocks noGrp="1"/>
          </p:cNvSpPr>
          <p:nvPr>
            <p:ph type="pic" sz="quarter" idx="17"/>
          </p:nvPr>
        </p:nvSpPr>
        <p:spPr>
          <a:xfrm>
            <a:off x="183450" y="1638300"/>
            <a:ext cx="11825100" cy="4648200"/>
          </a:xfrm>
          <a:prstGeom prst="roundRect">
            <a:avLst>
              <a:gd name="adj" fmla="val 4244"/>
            </a:avLst>
          </a:prstGeom>
        </p:spPr>
        <p:txBody>
          <a:bodyPr anchor="ctr">
            <a:noAutofit/>
          </a:bodyPr>
          <a:lstStyle>
            <a:lvl1pPr algn="ctr">
              <a:defRPr/>
            </a:lvl1pPr>
          </a:lstStyle>
          <a:p>
            <a:r>
              <a:rPr lang="en-US" dirty="0"/>
              <a:t>Click icon to add picture</a:t>
            </a:r>
          </a:p>
        </p:txBody>
      </p:sp>
      <p:sp>
        <p:nvSpPr>
          <p:cNvPr id="4" name="TextBox 3">
            <a:extLst>
              <a:ext uri="{FF2B5EF4-FFF2-40B4-BE49-F238E27FC236}">
                <a16:creationId xmlns:a16="http://schemas.microsoft.com/office/drawing/2014/main" id="{25E5C50E-583C-7BB0-15BD-36504A1EF4A0}"/>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21426746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full-ble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C23356B-2BE3-431E-E7B2-89F7228FE33C}"/>
              </a:ext>
            </a:extLst>
          </p:cNvPr>
          <p:cNvSpPr>
            <a:spLocks noGrp="1"/>
          </p:cNvSpPr>
          <p:nvPr>
            <p:ph type="ftr" sz="quarter" idx="11"/>
          </p:nvPr>
        </p:nvSpPr>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916EB99-05F0-2B87-8138-B360AE99BFB1}"/>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2" name="TextBox 1">
            <a:extLst>
              <a:ext uri="{FF2B5EF4-FFF2-40B4-BE49-F238E27FC236}">
                <a16:creationId xmlns:a16="http://schemas.microsoft.com/office/drawing/2014/main" id="{159A10DE-3723-7D6D-0971-0E02CEB1E691}"/>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1420777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Image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1AC7D-8B33-DE73-F3BD-02327FCDC580}"/>
              </a:ext>
            </a:extLst>
          </p:cNvPr>
          <p:cNvSpPr>
            <a:spLocks noGrp="1"/>
          </p:cNvSpPr>
          <p:nvPr>
            <p:ph type="ctrTitle"/>
          </p:nvPr>
        </p:nvSpPr>
        <p:spPr>
          <a:xfrm>
            <a:off x="522288" y="1643063"/>
            <a:ext cx="5330825" cy="2330451"/>
          </a:xfrm>
        </p:spPr>
        <p:txBody>
          <a:bodyPr anchor="b">
            <a:normAutofit/>
          </a:bodyPr>
          <a:lstStyle>
            <a:lvl1pPr algn="l">
              <a:defRPr sz="6000">
                <a:solidFill>
                  <a:schemeClr val="tx1"/>
                </a:solidFill>
              </a:defRPr>
            </a:lvl1pPr>
          </a:lstStyle>
          <a:p>
            <a:r>
              <a:rPr lang="en-US"/>
              <a:t>Click to edit Master title style</a:t>
            </a:r>
            <a:endParaRPr lang="en-US" dirty="0"/>
          </a:p>
        </p:txBody>
      </p:sp>
      <p:sp>
        <p:nvSpPr>
          <p:cNvPr id="3" name="Picture Placeholder 6">
            <a:extLst>
              <a:ext uri="{FF2B5EF4-FFF2-40B4-BE49-F238E27FC236}">
                <a16:creationId xmlns:a16="http://schemas.microsoft.com/office/drawing/2014/main" id="{B45A6630-AB2A-0F52-795E-B12B8E6B0C0E}"/>
              </a:ext>
            </a:extLst>
          </p:cNvPr>
          <p:cNvSpPr>
            <a:spLocks noGrp="1"/>
          </p:cNvSpPr>
          <p:nvPr>
            <p:ph type="pic" sz="quarter" idx="15"/>
          </p:nvPr>
        </p:nvSpPr>
        <p:spPr>
          <a:xfrm>
            <a:off x="6343649" y="182880"/>
            <a:ext cx="5662613" cy="6490970"/>
          </a:xfrm>
          <a:prstGeom prst="roundRect">
            <a:avLst>
              <a:gd name="adj" fmla="val 3495"/>
            </a:avLst>
          </a:prstGeom>
        </p:spPr>
        <p:txBody>
          <a:bodyPr anchor="ctr">
            <a:noAutofit/>
          </a:bodyPr>
          <a:lstStyle>
            <a:lvl1pPr algn="ctr">
              <a:defRPr/>
            </a:lvl1pPr>
          </a:lstStyle>
          <a:p>
            <a:r>
              <a:rPr lang="en-US" dirty="0"/>
              <a:t>Click icon to add picture</a:t>
            </a:r>
          </a:p>
        </p:txBody>
      </p:sp>
      <p:sp>
        <p:nvSpPr>
          <p:cNvPr id="6" name="TextBox 5">
            <a:extLst>
              <a:ext uri="{FF2B5EF4-FFF2-40B4-BE49-F238E27FC236}">
                <a16:creationId xmlns:a16="http://schemas.microsoft.com/office/drawing/2014/main" id="{82DEF0CB-73F2-147D-7420-5EF3720BDE54}"/>
              </a:ext>
            </a:extLst>
          </p:cNvPr>
          <p:cNvSpPr txBox="1"/>
          <p:nvPr userDrawn="1"/>
        </p:nvSpPr>
        <p:spPr>
          <a:xfrm>
            <a:off x="518160" y="6455664"/>
            <a:ext cx="4318719" cy="256031"/>
          </a:xfrm>
          <a:prstGeom prst="rect">
            <a:avLst/>
          </a:prstGeom>
        </p:spPr>
        <p:txBody>
          <a:bodyPr vert="horz" lIns="0" tIns="0" rIns="0" bIns="0" rtlCol="0" anchor="ctr">
            <a:normAutofit/>
          </a:bodyPr>
          <a:lstStyle>
            <a:defPPr>
              <a:defRPr lang="en-US"/>
            </a:defPPr>
            <a:lvl1pPr>
              <a:defRPr lang="en-US" sz="800" smtClean="0">
                <a:solidFill>
                  <a:schemeClr val="accent1"/>
                </a:solidFill>
              </a:defRPr>
            </a:lvl1pPr>
            <a:lvl2pPr marL="0" indent="0">
              <a:defRPr sz="800">
                <a:solidFill>
                  <a:schemeClr val="accent1"/>
                </a:solidFill>
              </a:defRPr>
            </a:lvl2pPr>
            <a:lvl3pPr marL="0">
              <a:defRPr sz="800">
                <a:solidFill>
                  <a:schemeClr val="accent1"/>
                </a:solidFill>
              </a:defRPr>
            </a:lvl3pPr>
            <a:lvl4pPr marL="0">
              <a:defRPr sz="800">
                <a:solidFill>
                  <a:schemeClr val="accent1"/>
                </a:solidFill>
              </a:defRPr>
            </a:lvl4pPr>
            <a:lvl5pPr marL="0">
              <a:defRPr sz="800">
                <a:solidFill>
                  <a:schemeClr val="accent1"/>
                </a:solidFill>
              </a:defRPr>
            </a:lvl5pPr>
            <a:lvl6pPr marL="0" indent="0">
              <a:defRPr sz="800">
                <a:solidFill>
                  <a:schemeClr val="accent1"/>
                </a:solidFill>
              </a:defRPr>
            </a:lvl6pPr>
            <a:lvl7pPr marL="0">
              <a:defRPr sz="800">
                <a:solidFill>
                  <a:schemeClr val="accent1"/>
                </a:solidFill>
              </a:defRPr>
            </a:lvl7pPr>
            <a:lvl8pPr marL="0" indent="0">
              <a:defRPr sz="800">
                <a:solidFill>
                  <a:schemeClr val="accent1"/>
                </a:solidFill>
              </a:defRPr>
            </a:lvl8pPr>
            <a:lvl9pPr marL="0">
              <a:spcBef>
                <a:spcPts val="0"/>
              </a:spcBef>
              <a:defRPr sz="800">
                <a:solidFill>
                  <a:schemeClr val="accent1"/>
                </a:solidFill>
              </a:defRPr>
            </a:lvl9pPr>
          </a:lstStyle>
          <a:p>
            <a:pPr lvl="0"/>
            <a:r>
              <a:rPr lang="en-US" dirty="0"/>
              <a:t> © 2025 GE HealthCare. GE is a trademark of General Electric Company used under trademark license.</a:t>
            </a:r>
          </a:p>
        </p:txBody>
      </p:sp>
      <p:sp>
        <p:nvSpPr>
          <p:cNvPr id="8" name="Subtitle 2">
            <a:extLst>
              <a:ext uri="{FF2B5EF4-FFF2-40B4-BE49-F238E27FC236}">
                <a16:creationId xmlns:a16="http://schemas.microsoft.com/office/drawing/2014/main" id="{0A8EC97A-B9AE-2116-69F2-D6855980B0C0}"/>
              </a:ext>
            </a:extLst>
          </p:cNvPr>
          <p:cNvSpPr>
            <a:spLocks noGrp="1"/>
          </p:cNvSpPr>
          <p:nvPr>
            <p:ph type="subTitle" idx="1"/>
          </p:nvPr>
        </p:nvSpPr>
        <p:spPr>
          <a:xfrm>
            <a:off x="518160" y="4132262"/>
            <a:ext cx="5330825" cy="914400"/>
          </a:xfrm>
        </p:spPr>
        <p:txBody>
          <a:bodyPr>
            <a:normAutofit/>
          </a:bodyPr>
          <a:lstStyle>
            <a:lvl1pPr marL="0" indent="0" algn="l">
              <a:buNone/>
              <a:defRPr sz="1600">
                <a:solidFill>
                  <a:schemeClr val="tx1"/>
                </a:solidFill>
                <a:latin typeface="Source Sans Pro Semibold" panose="020B0603030403020204" pitchFamily="34" charset="0"/>
              </a:defRPr>
            </a:lvl1pPr>
            <a:lvl2pPr marL="0" indent="0" algn="l">
              <a:buNone/>
              <a:defRPr sz="1600">
                <a:solidFill>
                  <a:schemeClr val="tx1"/>
                </a:solidFill>
                <a:latin typeface="Source Sans Pro Semibold" panose="020B0603030403020204" pitchFamily="34" charset="0"/>
              </a:defRPr>
            </a:lvl2pPr>
            <a:lvl3pPr marL="0" indent="0" algn="l">
              <a:buNone/>
              <a:defRPr sz="1600">
                <a:solidFill>
                  <a:schemeClr val="tx1"/>
                </a:solidFill>
                <a:latin typeface="Source Sans Pro Semibold" panose="020B0603030403020204" pitchFamily="34" charset="0"/>
              </a:defRPr>
            </a:lvl3pPr>
            <a:lvl4pPr marL="0" indent="0" algn="l">
              <a:buNone/>
              <a:defRPr sz="1600">
                <a:solidFill>
                  <a:schemeClr val="tx1"/>
                </a:solidFill>
                <a:latin typeface="Source Sans Pro Semibold" panose="020B0603030403020204" pitchFamily="34" charset="0"/>
              </a:defRPr>
            </a:lvl4pPr>
            <a:lvl5pPr marL="0" indent="0" algn="l">
              <a:buNone/>
              <a:defRPr sz="1600">
                <a:solidFill>
                  <a:schemeClr val="tx1"/>
                </a:solidFill>
                <a:latin typeface="Source Sans Pro Semibold" panose="020B0603030403020204" pitchFamily="34" charset="0"/>
              </a:defRPr>
            </a:lvl5pPr>
            <a:lvl6pPr marL="0" indent="0" algn="l">
              <a:buNone/>
              <a:defRPr sz="1600">
                <a:solidFill>
                  <a:schemeClr val="tx1"/>
                </a:solidFill>
                <a:latin typeface="Source Sans Pro Semibold" panose="020B0603030403020204" pitchFamily="34" charset="0"/>
              </a:defRPr>
            </a:lvl6pPr>
            <a:lvl7pPr marL="0" indent="0" algn="l">
              <a:buNone/>
              <a:defRPr sz="1600">
                <a:solidFill>
                  <a:schemeClr val="tx1"/>
                </a:solidFill>
                <a:latin typeface="Source Sans Pro Semibold" panose="020B0603030403020204" pitchFamily="34" charset="0"/>
              </a:defRPr>
            </a:lvl7pPr>
            <a:lvl8pPr marL="0" indent="0" algn="l">
              <a:buNone/>
              <a:defRPr sz="1600">
                <a:solidFill>
                  <a:schemeClr val="tx1"/>
                </a:solidFill>
                <a:latin typeface="Source Sans Pro Semibold" panose="020B0603030403020204" pitchFamily="34" charset="0"/>
              </a:defRPr>
            </a:lvl8pPr>
            <a:lvl9pPr marL="0" indent="0" algn="l">
              <a:buNone/>
              <a:defRPr sz="1600">
                <a:solidFill>
                  <a:schemeClr val="tx1"/>
                </a:solidFill>
                <a:latin typeface="Source Sans Pro Semibold" panose="020B0603030403020204" pitchFamily="34" charset="0"/>
              </a:defRPr>
            </a:lvl9pPr>
          </a:lstStyle>
          <a:p>
            <a:pPr lvl="0"/>
            <a:r>
              <a:rPr lang="en-US"/>
              <a:t>Click to edit Master subtitle style</a:t>
            </a:r>
            <a:endParaRPr lang="en-US" dirty="0"/>
          </a:p>
        </p:txBody>
      </p:sp>
      <p:pic>
        <p:nvPicPr>
          <p:cNvPr id="9" name="Picture 8">
            <a:extLst>
              <a:ext uri="{FF2B5EF4-FFF2-40B4-BE49-F238E27FC236}">
                <a16:creationId xmlns:a16="http://schemas.microsoft.com/office/drawing/2014/main" id="{24A7D80C-37B7-C2F5-7483-BDD929F7223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34238" y="5197190"/>
            <a:ext cx="3784199" cy="1290994"/>
          </a:xfrm>
          <a:prstGeom prst="rect">
            <a:avLst/>
          </a:prstGeom>
        </p:spPr>
      </p:pic>
    </p:spTree>
    <p:extLst>
      <p:ext uri="{BB962C8B-B14F-4D97-AF65-F5344CB8AC3E}">
        <p14:creationId xmlns:p14="http://schemas.microsoft.com/office/powerpoint/2010/main" val="6313390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2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098550"/>
            <a:ext cx="11151553" cy="4114800"/>
          </a:xfrm>
          <a:noFill/>
        </p:spPr>
        <p:txBody>
          <a:bodyPr anchor="b">
            <a:normAutofit/>
          </a:bodyPr>
          <a:lstStyle>
            <a:lvl1pPr marL="571500" indent="-571500">
              <a:buSzPct val="200000"/>
              <a:buFont typeface="Source Sans Pro Light" panose="020B0403030403020204" pitchFamily="34" charset="0"/>
              <a:buChar char="“"/>
              <a:defRPr sz="3600">
                <a:solidFill>
                  <a:schemeClr val="bg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10" name="Text Placeholder 2">
            <a:extLst>
              <a:ext uri="{FF2B5EF4-FFF2-40B4-BE49-F238E27FC236}">
                <a16:creationId xmlns:a16="http://schemas.microsoft.com/office/drawing/2014/main" id="{81D81026-3EF7-0051-1B4F-76CED0F74459}"/>
              </a:ext>
            </a:extLst>
          </p:cNvPr>
          <p:cNvSpPr>
            <a:spLocks noGrp="1"/>
          </p:cNvSpPr>
          <p:nvPr>
            <p:ph type="body" idx="1"/>
          </p:nvPr>
        </p:nvSpPr>
        <p:spPr>
          <a:xfrm>
            <a:off x="1108072" y="5389749"/>
            <a:ext cx="2423160" cy="164592"/>
          </a:xfrm>
        </p:spPr>
        <p:txBody>
          <a:bodyPr anchor="t">
            <a:normAutofit/>
          </a:bodyPr>
          <a:lstStyle>
            <a:lvl1pPr marL="0" indent="0">
              <a:buNone/>
              <a:defRPr sz="1150" b="0">
                <a:solidFill>
                  <a:schemeClr val="bg1"/>
                </a:solidFill>
                <a:latin typeface="Source Sans Pro SemiBold" panose="020B0603030403020204" pitchFamily="34" charset="0"/>
              </a:defRPr>
            </a:lvl1pPr>
            <a:lvl2pPr marL="0" indent="0">
              <a:buNone/>
              <a:defRPr sz="1150" b="0">
                <a:solidFill>
                  <a:schemeClr val="bg1"/>
                </a:solidFill>
                <a:latin typeface="Source Sans Pro SemiBold" panose="020B0603030403020204" pitchFamily="34" charset="0"/>
              </a:defRPr>
            </a:lvl2pPr>
            <a:lvl3pPr marL="0" indent="0">
              <a:buNone/>
              <a:defRPr sz="1150" b="0">
                <a:solidFill>
                  <a:schemeClr val="bg1"/>
                </a:solidFill>
                <a:latin typeface="Source Sans Pro SemiBold" panose="020B0603030403020204" pitchFamily="34" charset="0"/>
              </a:defRPr>
            </a:lvl3pPr>
            <a:lvl4pPr marL="0" indent="0">
              <a:buNone/>
              <a:defRPr sz="1150" b="0">
                <a:solidFill>
                  <a:schemeClr val="bg1"/>
                </a:solidFill>
                <a:latin typeface="Source Sans Pro SemiBold" panose="020B0603030403020204" pitchFamily="34" charset="0"/>
              </a:defRPr>
            </a:lvl4pPr>
            <a:lvl5pPr marL="0" indent="0">
              <a:buNone/>
              <a:tabLst/>
              <a:defRPr sz="1150" b="0">
                <a:solidFill>
                  <a:schemeClr val="bg1"/>
                </a:solidFill>
                <a:latin typeface="Source Sans Pro SemiBold" panose="020B0603030403020204" pitchFamily="34" charset="0"/>
              </a:defRPr>
            </a:lvl5pPr>
            <a:lvl6pPr marL="0" indent="0">
              <a:buNone/>
              <a:defRPr sz="1150" b="0">
                <a:solidFill>
                  <a:schemeClr val="bg1"/>
                </a:solidFill>
                <a:latin typeface="Source Sans Pro SemiBold" panose="020B0603030403020204" pitchFamily="34" charset="0"/>
              </a:defRPr>
            </a:lvl6pPr>
            <a:lvl7pPr marL="0" indent="0">
              <a:buNone/>
              <a:defRPr sz="1150" b="0">
                <a:solidFill>
                  <a:schemeClr val="bg1"/>
                </a:solidFill>
                <a:latin typeface="Source Sans Pro SemiBold" panose="020B0603030403020204" pitchFamily="34" charset="0"/>
              </a:defRPr>
            </a:lvl7pPr>
            <a:lvl8pPr marL="0" indent="0">
              <a:buNone/>
              <a:defRPr sz="1150" b="0">
                <a:solidFill>
                  <a:schemeClr val="bg1"/>
                </a:solidFill>
                <a:latin typeface="Source Sans Pro SemiBold" panose="020B0603030403020204" pitchFamily="34" charset="0"/>
              </a:defRPr>
            </a:lvl8pPr>
            <a:lvl9pPr marL="0" indent="0">
              <a:buNone/>
              <a:defRPr sz="1150" b="0">
                <a:solidFill>
                  <a:schemeClr val="bg1"/>
                </a:solidFill>
                <a:latin typeface="Source Sans Pro SemiBold" panose="020B0603030403020204" pitchFamily="34" charset="0"/>
              </a:defRPr>
            </a:lvl9pPr>
          </a:lstStyle>
          <a:p>
            <a:pPr lvl="0"/>
            <a:r>
              <a:rPr lang="en-US"/>
              <a:t>Click to edit Master text styles</a:t>
            </a:r>
          </a:p>
        </p:txBody>
      </p:sp>
      <p:sp>
        <p:nvSpPr>
          <p:cNvPr id="11" name="Picture Placeholder 2">
            <a:extLst>
              <a:ext uri="{FF2B5EF4-FFF2-40B4-BE49-F238E27FC236}">
                <a16:creationId xmlns:a16="http://schemas.microsoft.com/office/drawing/2014/main" id="{8157CF2E-9ED9-8A8C-358A-220309F4BC1C}"/>
              </a:ext>
            </a:extLst>
          </p:cNvPr>
          <p:cNvSpPr>
            <a:spLocks noGrp="1"/>
          </p:cNvSpPr>
          <p:nvPr>
            <p:ph type="pic" sz="quarter" idx="18" hasCustomPrompt="1"/>
          </p:nvPr>
        </p:nvSpPr>
        <p:spPr>
          <a:xfrm>
            <a:off x="522288" y="5392606"/>
            <a:ext cx="503175" cy="595444"/>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12" name="Text Placeholder 2">
            <a:extLst>
              <a:ext uri="{FF2B5EF4-FFF2-40B4-BE49-F238E27FC236}">
                <a16:creationId xmlns:a16="http://schemas.microsoft.com/office/drawing/2014/main" id="{C7469241-FBB8-EAE7-7E4C-5DFE56D6BD34}"/>
              </a:ext>
            </a:extLst>
          </p:cNvPr>
          <p:cNvSpPr>
            <a:spLocks noGrp="1"/>
          </p:cNvSpPr>
          <p:nvPr>
            <p:ph type="body" idx="123"/>
          </p:nvPr>
        </p:nvSpPr>
        <p:spPr>
          <a:xfrm>
            <a:off x="1108072" y="5648638"/>
            <a:ext cx="2423160" cy="339412"/>
          </a:xfrm>
        </p:spPr>
        <p:txBody>
          <a:bodyPr anchor="t">
            <a:normAutofit/>
          </a:bodyPr>
          <a:lstStyle>
            <a:lvl1pPr marL="0" indent="0">
              <a:buNone/>
              <a:defRPr sz="1000" b="0">
                <a:solidFill>
                  <a:schemeClr val="bg1"/>
                </a:solidFill>
                <a:latin typeface="+mn-lt"/>
              </a:defRPr>
            </a:lvl1pPr>
            <a:lvl2pPr marL="0" indent="0">
              <a:buNone/>
              <a:defRPr sz="1000" b="0">
                <a:solidFill>
                  <a:schemeClr val="bg1"/>
                </a:solidFill>
                <a:latin typeface="+mn-lt"/>
              </a:defRPr>
            </a:lvl2pPr>
            <a:lvl3pPr marL="0" indent="0">
              <a:buNone/>
              <a:defRPr sz="1000" b="0">
                <a:solidFill>
                  <a:schemeClr val="bg1"/>
                </a:solidFill>
                <a:latin typeface="+mn-lt"/>
              </a:defRPr>
            </a:lvl3pPr>
            <a:lvl4pPr marL="0" indent="0">
              <a:buNone/>
              <a:defRPr sz="1000" b="0">
                <a:solidFill>
                  <a:schemeClr val="bg1"/>
                </a:solidFill>
                <a:latin typeface="+mn-lt"/>
              </a:defRPr>
            </a:lvl4pPr>
            <a:lvl5pPr marL="0" indent="0">
              <a:buNone/>
              <a:tabLst/>
              <a:defRPr sz="1000" b="0">
                <a:solidFill>
                  <a:schemeClr val="bg1"/>
                </a:solidFill>
                <a:latin typeface="+mn-lt"/>
              </a:defRPr>
            </a:lvl5pPr>
            <a:lvl6pPr marL="0" indent="0">
              <a:buNone/>
              <a:defRPr sz="1000" b="0">
                <a:solidFill>
                  <a:schemeClr val="bg1"/>
                </a:solidFill>
                <a:latin typeface="+mn-lt"/>
              </a:defRPr>
            </a:lvl6pPr>
            <a:lvl7pPr marL="0" indent="0">
              <a:buNone/>
              <a:defRPr sz="1000" b="0">
                <a:solidFill>
                  <a:schemeClr val="bg1"/>
                </a:solidFill>
                <a:latin typeface="+mn-lt"/>
              </a:defRPr>
            </a:lvl7pPr>
            <a:lvl8pPr marL="0" indent="0">
              <a:buNone/>
              <a:defRPr sz="1000" b="0">
                <a:solidFill>
                  <a:schemeClr val="bg1"/>
                </a:solidFill>
                <a:latin typeface="+mn-lt"/>
              </a:defRPr>
            </a:lvl8pPr>
            <a:lvl9pPr marL="0" indent="0">
              <a:buNone/>
              <a:defRPr sz="1000" b="0">
                <a:solidFill>
                  <a:schemeClr val="bg1"/>
                </a:solidFill>
                <a:latin typeface="+mn-lt"/>
              </a:defRPr>
            </a:lvl9pPr>
          </a:lstStyle>
          <a:p>
            <a:pPr lvl="0"/>
            <a:r>
              <a:rPr lang="en-US"/>
              <a:t>Click to edit Master text styles</a:t>
            </a:r>
          </a:p>
        </p:txBody>
      </p:sp>
      <p:sp>
        <p:nvSpPr>
          <p:cNvPr id="4" name="TextBox 3">
            <a:extLst>
              <a:ext uri="{FF2B5EF4-FFF2-40B4-BE49-F238E27FC236}">
                <a16:creationId xmlns:a16="http://schemas.microsoft.com/office/drawing/2014/main" id="{DF4E78B5-5362-3E3F-6201-A970FFAC99BE}"/>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38733326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098550"/>
            <a:ext cx="11151553" cy="4114800"/>
          </a:xfrm>
        </p:spPr>
        <p:txBody>
          <a:bodyPr anchor="b">
            <a:normAutofit/>
          </a:bodyPr>
          <a:lstStyle>
            <a:lvl1pPr marL="571500" indent="-571500">
              <a:buSzPct val="200000"/>
              <a:buFont typeface="Source Sans Pro Light" panose="020B0403030403020204" pitchFamily="34" charset="0"/>
              <a:buChar char="“"/>
              <a:defRPr sz="3600">
                <a:solidFill>
                  <a:schemeClr val="accent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10" name="Text Placeholder 2">
            <a:extLst>
              <a:ext uri="{FF2B5EF4-FFF2-40B4-BE49-F238E27FC236}">
                <a16:creationId xmlns:a16="http://schemas.microsoft.com/office/drawing/2014/main" id="{81D81026-3EF7-0051-1B4F-76CED0F74459}"/>
              </a:ext>
            </a:extLst>
          </p:cNvPr>
          <p:cNvSpPr>
            <a:spLocks noGrp="1"/>
          </p:cNvSpPr>
          <p:nvPr>
            <p:ph type="body" idx="1"/>
          </p:nvPr>
        </p:nvSpPr>
        <p:spPr>
          <a:xfrm>
            <a:off x="1108072" y="5389749"/>
            <a:ext cx="2423160" cy="164592"/>
          </a:xfrm>
        </p:spPr>
        <p:txBody>
          <a:bodyPr anchor="t">
            <a:normAutofit/>
          </a:bodyPr>
          <a:lstStyle>
            <a:lvl1pPr marL="0" indent="0">
              <a:buNone/>
              <a:defRPr sz="1150" b="0">
                <a:solidFill>
                  <a:schemeClr val="tx1"/>
                </a:solidFill>
                <a:latin typeface="Source Sans Pro SemiBold" panose="020B0603030403020204" pitchFamily="34" charset="0"/>
              </a:defRPr>
            </a:lvl1pPr>
            <a:lvl2pPr marL="0" indent="0">
              <a:buNone/>
              <a:defRPr sz="1150" b="0">
                <a:solidFill>
                  <a:schemeClr val="tx1"/>
                </a:solidFill>
                <a:latin typeface="Source Sans Pro SemiBold" panose="020B0603030403020204" pitchFamily="34" charset="0"/>
              </a:defRPr>
            </a:lvl2pPr>
            <a:lvl3pPr marL="0" indent="0">
              <a:buNone/>
              <a:defRPr sz="1150" b="0">
                <a:solidFill>
                  <a:schemeClr val="tx1"/>
                </a:solidFill>
                <a:latin typeface="Source Sans Pro SemiBold" panose="020B0603030403020204" pitchFamily="34" charset="0"/>
              </a:defRPr>
            </a:lvl3pPr>
            <a:lvl4pPr marL="0" indent="0">
              <a:buNone/>
              <a:defRPr sz="1150" b="0">
                <a:solidFill>
                  <a:schemeClr val="tx1"/>
                </a:solidFill>
                <a:latin typeface="Source Sans Pro SemiBold" panose="020B0603030403020204" pitchFamily="34" charset="0"/>
              </a:defRPr>
            </a:lvl4pPr>
            <a:lvl5pPr marL="0" indent="0">
              <a:buNone/>
              <a:tabLst/>
              <a:defRPr sz="1150" b="0">
                <a:solidFill>
                  <a:schemeClr val="tx1"/>
                </a:solidFill>
                <a:latin typeface="Source Sans Pro SemiBold" panose="020B0603030403020204" pitchFamily="34" charset="0"/>
              </a:defRPr>
            </a:lvl5pPr>
            <a:lvl6pPr marL="0" indent="0">
              <a:buNone/>
              <a:defRPr sz="1150" b="0">
                <a:solidFill>
                  <a:schemeClr val="tx1"/>
                </a:solidFill>
                <a:latin typeface="Source Sans Pro SemiBold" panose="020B0603030403020204" pitchFamily="34" charset="0"/>
              </a:defRPr>
            </a:lvl6pPr>
            <a:lvl7pPr marL="0" indent="0">
              <a:buNone/>
              <a:defRPr sz="1150" b="0">
                <a:solidFill>
                  <a:schemeClr val="tx1"/>
                </a:solidFill>
                <a:latin typeface="Source Sans Pro SemiBold" panose="020B0603030403020204" pitchFamily="34" charset="0"/>
              </a:defRPr>
            </a:lvl7pPr>
            <a:lvl8pPr marL="0" indent="0">
              <a:buNone/>
              <a:defRPr sz="1150" b="0">
                <a:solidFill>
                  <a:schemeClr val="tx1"/>
                </a:solidFill>
                <a:latin typeface="Source Sans Pro SemiBold" panose="020B0603030403020204" pitchFamily="34" charset="0"/>
              </a:defRPr>
            </a:lvl8pPr>
            <a:lvl9pPr marL="0" indent="0">
              <a:buNone/>
              <a:defRPr sz="1150" b="0">
                <a:solidFill>
                  <a:schemeClr val="tx1"/>
                </a:solidFill>
                <a:latin typeface="Source Sans Pro SemiBold" panose="020B0603030403020204" pitchFamily="34" charset="0"/>
              </a:defRPr>
            </a:lvl9pPr>
          </a:lstStyle>
          <a:p>
            <a:pPr lvl="0"/>
            <a:r>
              <a:rPr lang="en-US"/>
              <a:t>Click to edit Master text styles</a:t>
            </a:r>
          </a:p>
        </p:txBody>
      </p:sp>
      <p:sp>
        <p:nvSpPr>
          <p:cNvPr id="11" name="Picture Placeholder 2">
            <a:extLst>
              <a:ext uri="{FF2B5EF4-FFF2-40B4-BE49-F238E27FC236}">
                <a16:creationId xmlns:a16="http://schemas.microsoft.com/office/drawing/2014/main" id="{8157CF2E-9ED9-8A8C-358A-220309F4BC1C}"/>
              </a:ext>
            </a:extLst>
          </p:cNvPr>
          <p:cNvSpPr>
            <a:spLocks noGrp="1"/>
          </p:cNvSpPr>
          <p:nvPr>
            <p:ph type="pic" sz="quarter" idx="18" hasCustomPrompt="1"/>
          </p:nvPr>
        </p:nvSpPr>
        <p:spPr>
          <a:xfrm>
            <a:off x="522288" y="5392606"/>
            <a:ext cx="503175" cy="595444"/>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12" name="Text Placeholder 2">
            <a:extLst>
              <a:ext uri="{FF2B5EF4-FFF2-40B4-BE49-F238E27FC236}">
                <a16:creationId xmlns:a16="http://schemas.microsoft.com/office/drawing/2014/main" id="{C7469241-FBB8-EAE7-7E4C-5DFE56D6BD34}"/>
              </a:ext>
            </a:extLst>
          </p:cNvPr>
          <p:cNvSpPr>
            <a:spLocks noGrp="1"/>
          </p:cNvSpPr>
          <p:nvPr>
            <p:ph type="body" idx="123"/>
          </p:nvPr>
        </p:nvSpPr>
        <p:spPr>
          <a:xfrm>
            <a:off x="1108072" y="5648638"/>
            <a:ext cx="2423160" cy="339412"/>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4" name="TextBox 3">
            <a:extLst>
              <a:ext uri="{FF2B5EF4-FFF2-40B4-BE49-F238E27FC236}">
                <a16:creationId xmlns:a16="http://schemas.microsoft.com/office/drawing/2014/main" id="{AA956F37-1346-7012-CC4D-0C687AE32ECC}"/>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11804697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tatement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2103438"/>
            <a:ext cx="7271704" cy="3884612"/>
          </a:xfrm>
          <a:noFill/>
        </p:spPr>
        <p:txBody>
          <a:bodyPr anchor="t" anchorCtr="0">
            <a:normAutofit/>
          </a:bodyPr>
          <a:lstStyle>
            <a:lvl1pPr marL="0" indent="0">
              <a:buSzPct val="200000"/>
              <a:buFont typeface="Source Sans Pro Light" panose="020B0403030403020204" pitchFamily="34" charset="0"/>
              <a:buNone/>
              <a:defRPr sz="6000">
                <a:solidFill>
                  <a:schemeClr val="bg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4" name="TextBox 3">
            <a:extLst>
              <a:ext uri="{FF2B5EF4-FFF2-40B4-BE49-F238E27FC236}">
                <a16:creationId xmlns:a16="http://schemas.microsoft.com/office/drawing/2014/main" id="{425819EC-DD48-8DBC-7491-87D7FA889759}"/>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4993697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atement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60" y="2103438"/>
            <a:ext cx="7271703" cy="3884612"/>
          </a:xfrm>
        </p:spPr>
        <p:txBody>
          <a:bodyPr anchor="t" anchorCtr="0">
            <a:normAutofit/>
          </a:bodyPr>
          <a:lstStyle>
            <a:lvl1pPr marL="0" indent="0">
              <a:buSzPct val="200000"/>
              <a:buFont typeface="Source Sans Pro Light" panose="020B0403030403020204" pitchFamily="34" charset="0"/>
              <a:buNone/>
              <a:defRPr sz="60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4" name="TextBox 3">
            <a:extLst>
              <a:ext uri="{FF2B5EF4-FFF2-40B4-BE49-F238E27FC236}">
                <a16:creationId xmlns:a16="http://schemas.microsoft.com/office/drawing/2014/main" id="{221AD231-ED8E-FC3D-BB3C-54E8CDF566E0}"/>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5981471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tatement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60" y="2103438"/>
            <a:ext cx="7271703" cy="3884612"/>
          </a:xfrm>
        </p:spPr>
        <p:txBody>
          <a:bodyPr anchor="t" anchorCtr="0">
            <a:normAutofit/>
          </a:bodyPr>
          <a:lstStyle>
            <a:lvl1pPr marL="0" indent="0">
              <a:buSzPct val="200000"/>
              <a:buFont typeface="Source Sans Pro Light" panose="020B0403030403020204" pitchFamily="34" charset="0"/>
              <a:buNone/>
              <a:defRPr sz="60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4" name="TextBox 3">
            <a:extLst>
              <a:ext uri="{FF2B5EF4-FFF2-40B4-BE49-F238E27FC236}">
                <a16:creationId xmlns:a16="http://schemas.microsoft.com/office/drawing/2014/main" id="{0D17BD05-DE2B-9EE3-E425-395DA23521B3}"/>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24062723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atement -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60" y="2103438"/>
            <a:ext cx="7271703" cy="3884612"/>
          </a:xfrm>
        </p:spPr>
        <p:txBody>
          <a:bodyPr anchor="t" anchorCtr="0">
            <a:normAutofit/>
          </a:bodyPr>
          <a:lstStyle>
            <a:lvl1pPr marL="0" indent="0">
              <a:buSzPct val="200000"/>
              <a:buFont typeface="Source Sans Pro Light" panose="020B0403030403020204" pitchFamily="34" charset="0"/>
              <a:buNone/>
              <a:defRPr sz="60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4" name="TextBox 3">
            <a:extLst>
              <a:ext uri="{FF2B5EF4-FFF2-40B4-BE49-F238E27FC236}">
                <a16:creationId xmlns:a16="http://schemas.microsoft.com/office/drawing/2014/main" id="{371B3D0E-EBA3-6054-C97C-5912AE18FDB7}"/>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3909759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tatement -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60" y="2103438"/>
            <a:ext cx="7271703" cy="3884612"/>
          </a:xfrm>
        </p:spPr>
        <p:txBody>
          <a:bodyPr anchor="t" anchorCtr="0">
            <a:normAutofit/>
          </a:bodyPr>
          <a:lstStyle>
            <a:lvl1pPr marL="0" indent="0">
              <a:buSzPct val="200000"/>
              <a:buFont typeface="Source Sans Pro Light" panose="020B0403030403020204" pitchFamily="34" charset="0"/>
              <a:buNone/>
              <a:defRPr sz="60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4" name="TextBox 3">
            <a:extLst>
              <a:ext uri="{FF2B5EF4-FFF2-40B4-BE49-F238E27FC236}">
                <a16:creationId xmlns:a16="http://schemas.microsoft.com/office/drawing/2014/main" id="{A358AC3F-0681-5144-DD75-7DAADE3ABB34}"/>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34421717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atement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60" y="2103438"/>
            <a:ext cx="7271703" cy="3884612"/>
          </a:xfrm>
        </p:spPr>
        <p:txBody>
          <a:bodyPr anchor="t" anchorCtr="0">
            <a:normAutofit/>
          </a:bodyPr>
          <a:lstStyle>
            <a:lvl1pPr marL="0" indent="0">
              <a:buSzPct val="200000"/>
              <a:buFont typeface="Source Sans Pro Light" panose="020B0403030403020204" pitchFamily="34" charset="0"/>
              <a:buNone/>
              <a:defRPr sz="60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4" name="TextBox 3">
            <a:extLst>
              <a:ext uri="{FF2B5EF4-FFF2-40B4-BE49-F238E27FC236}">
                <a16:creationId xmlns:a16="http://schemas.microsoft.com/office/drawing/2014/main" id="{25F7614E-C684-5E5A-EFC4-B4186369C3DA}"/>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16271409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 statistic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18158" y="1095057"/>
            <a:ext cx="5577843" cy="548006"/>
          </a:xfrm>
        </p:spPr>
        <p:txBody>
          <a:bodyPr anchor="b" anchorCtr="0">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25" name="Text Placeholder 2">
            <a:extLst>
              <a:ext uri="{FF2B5EF4-FFF2-40B4-BE49-F238E27FC236}">
                <a16:creationId xmlns:a16="http://schemas.microsoft.com/office/drawing/2014/main" id="{BF8DA54A-E631-3493-2BDA-726B1311D5FE}"/>
              </a:ext>
            </a:extLst>
          </p:cNvPr>
          <p:cNvSpPr>
            <a:spLocks noGrp="1"/>
          </p:cNvSpPr>
          <p:nvPr>
            <p:ph type="body" idx="123"/>
          </p:nvPr>
        </p:nvSpPr>
        <p:spPr>
          <a:xfrm>
            <a:off x="518159" y="2103965"/>
            <a:ext cx="5577841" cy="2971800"/>
          </a:xfrm>
        </p:spPr>
        <p:txBody>
          <a:bodyPr anchor="b" anchorCtr="0">
            <a:noAutofit/>
          </a:bodyPr>
          <a:lstStyle>
            <a:lvl1pPr marL="0" indent="0">
              <a:buNone/>
              <a:defRPr sz="6600" b="0">
                <a:solidFill>
                  <a:schemeClr val="bg1"/>
                </a:solidFill>
                <a:latin typeface="+mn-lt"/>
              </a:defRPr>
            </a:lvl1pPr>
            <a:lvl2pPr marL="0" indent="0">
              <a:buNone/>
              <a:defRPr sz="17200" b="0">
                <a:solidFill>
                  <a:schemeClr val="bg1"/>
                </a:solidFill>
                <a:latin typeface="+mn-lt"/>
              </a:defRPr>
            </a:lvl2pPr>
            <a:lvl3pPr marL="0" indent="0">
              <a:buNone/>
              <a:defRPr sz="14400" b="0">
                <a:solidFill>
                  <a:schemeClr val="bg1"/>
                </a:solidFill>
                <a:latin typeface="+mn-lt"/>
              </a:defRPr>
            </a:lvl3pPr>
            <a:lvl4pPr marL="0" indent="0">
              <a:buNone/>
              <a:defRPr sz="14400" b="0">
                <a:solidFill>
                  <a:schemeClr val="bg1"/>
                </a:solidFill>
                <a:latin typeface="+mn-lt"/>
              </a:defRPr>
            </a:lvl4pPr>
            <a:lvl5pPr marL="0" indent="0">
              <a:buNone/>
              <a:tabLst/>
              <a:defRPr sz="14400" b="0">
                <a:solidFill>
                  <a:schemeClr val="bg1"/>
                </a:solidFill>
                <a:latin typeface="+mn-lt"/>
              </a:defRPr>
            </a:lvl5pPr>
            <a:lvl6pPr marL="0" indent="0">
              <a:buNone/>
              <a:defRPr sz="14400" b="0">
                <a:solidFill>
                  <a:schemeClr val="bg1"/>
                </a:solidFill>
                <a:latin typeface="+mn-lt"/>
              </a:defRPr>
            </a:lvl6pPr>
            <a:lvl7pPr marL="0" indent="0">
              <a:buNone/>
              <a:defRPr sz="14400" b="0">
                <a:solidFill>
                  <a:schemeClr val="bg1"/>
                </a:solidFill>
                <a:latin typeface="+mn-lt"/>
              </a:defRPr>
            </a:lvl7pPr>
            <a:lvl8pPr marL="0" indent="0">
              <a:buNone/>
              <a:defRPr sz="14400" b="0">
                <a:solidFill>
                  <a:schemeClr val="bg1"/>
                </a:solidFill>
                <a:latin typeface="+mn-lt"/>
              </a:defRPr>
            </a:lvl8pPr>
            <a:lvl9pPr marL="0" indent="0">
              <a:buNone/>
              <a:defRPr sz="14400" b="0">
                <a:solidFill>
                  <a:schemeClr val="bg1"/>
                </a:solidFill>
                <a:latin typeface="+mn-lt"/>
              </a:defRPr>
            </a:lvl9pPr>
          </a:lstStyle>
          <a:p>
            <a:pPr lvl="0"/>
            <a:r>
              <a:rPr lang="en-US"/>
              <a:t>Click to edit Master text styles</a:t>
            </a:r>
          </a:p>
        </p:txBody>
      </p:sp>
      <p:sp>
        <p:nvSpPr>
          <p:cNvPr id="5" name="Text Placeholder 4">
            <a:extLst>
              <a:ext uri="{FF2B5EF4-FFF2-40B4-BE49-F238E27FC236}">
                <a16:creationId xmlns:a16="http://schemas.microsoft.com/office/drawing/2014/main" id="{46E7F21D-41CD-146B-1686-589AF6CCE2B3}"/>
              </a:ext>
            </a:extLst>
          </p:cNvPr>
          <p:cNvSpPr>
            <a:spLocks noGrp="1"/>
          </p:cNvSpPr>
          <p:nvPr>
            <p:ph type="body" sz="quarter" idx="124"/>
          </p:nvPr>
        </p:nvSpPr>
        <p:spPr>
          <a:xfrm>
            <a:off x="517525" y="5257801"/>
            <a:ext cx="5578860" cy="7302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p:txBody>
      </p:sp>
      <p:cxnSp>
        <p:nvCxnSpPr>
          <p:cNvPr id="4" name="Straight Connector 3">
            <a:extLst>
              <a:ext uri="{FF2B5EF4-FFF2-40B4-BE49-F238E27FC236}">
                <a16:creationId xmlns:a16="http://schemas.microsoft.com/office/drawing/2014/main" id="{C1CC07B9-9505-0B30-D600-32D4DE9E17F0}"/>
              </a:ext>
            </a:extLst>
          </p:cNvPr>
          <p:cNvCxnSpPr/>
          <p:nvPr userDrawn="1"/>
        </p:nvCxnSpPr>
        <p:spPr>
          <a:xfrm>
            <a:off x="517525" y="5075765"/>
            <a:ext cx="557847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37C0512-2488-EC06-C759-E992D09A44AA}"/>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11223322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statistic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18158" y="1095057"/>
            <a:ext cx="5577843" cy="548006"/>
          </a:xfrm>
        </p:spPr>
        <p:txBody>
          <a:bodyPr anchor="b" anchorCtr="0">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25" name="Text Placeholder 2">
            <a:extLst>
              <a:ext uri="{FF2B5EF4-FFF2-40B4-BE49-F238E27FC236}">
                <a16:creationId xmlns:a16="http://schemas.microsoft.com/office/drawing/2014/main" id="{BF8DA54A-E631-3493-2BDA-726B1311D5FE}"/>
              </a:ext>
            </a:extLst>
          </p:cNvPr>
          <p:cNvSpPr>
            <a:spLocks noGrp="1"/>
          </p:cNvSpPr>
          <p:nvPr>
            <p:ph type="body" idx="123"/>
          </p:nvPr>
        </p:nvSpPr>
        <p:spPr>
          <a:xfrm>
            <a:off x="518159" y="2103965"/>
            <a:ext cx="5577841" cy="2971800"/>
          </a:xfrm>
        </p:spPr>
        <p:txBody>
          <a:bodyPr anchor="b" anchorCtr="0">
            <a:noAutofit/>
          </a:bodyPr>
          <a:lstStyle>
            <a:lvl1pPr marL="0" indent="0">
              <a:buNone/>
              <a:defRPr sz="6600" b="0">
                <a:solidFill>
                  <a:schemeClr val="accent1"/>
                </a:solidFill>
                <a:latin typeface="+mn-lt"/>
              </a:defRPr>
            </a:lvl1pPr>
            <a:lvl2pPr marL="0" indent="0">
              <a:buNone/>
              <a:defRPr sz="17200" b="0">
                <a:solidFill>
                  <a:schemeClr val="accent1"/>
                </a:solidFill>
                <a:latin typeface="+mn-lt"/>
              </a:defRPr>
            </a:lvl2pPr>
            <a:lvl3pPr marL="0" indent="0">
              <a:buNone/>
              <a:defRPr sz="14400" b="0">
                <a:solidFill>
                  <a:schemeClr val="accent1"/>
                </a:solidFill>
                <a:latin typeface="+mn-lt"/>
              </a:defRPr>
            </a:lvl3pPr>
            <a:lvl4pPr marL="0" indent="0">
              <a:buNone/>
              <a:defRPr sz="14400" b="0">
                <a:solidFill>
                  <a:schemeClr val="accent1"/>
                </a:solidFill>
                <a:latin typeface="+mn-lt"/>
              </a:defRPr>
            </a:lvl4pPr>
            <a:lvl5pPr marL="0" indent="0">
              <a:buNone/>
              <a:tabLst/>
              <a:defRPr sz="14400" b="0">
                <a:solidFill>
                  <a:schemeClr val="accent1"/>
                </a:solidFill>
                <a:latin typeface="+mn-lt"/>
              </a:defRPr>
            </a:lvl5pPr>
            <a:lvl6pPr marL="0" indent="0">
              <a:buNone/>
              <a:defRPr sz="14400" b="0">
                <a:solidFill>
                  <a:schemeClr val="accent1"/>
                </a:solidFill>
                <a:latin typeface="+mn-lt"/>
              </a:defRPr>
            </a:lvl6pPr>
            <a:lvl7pPr marL="0" indent="0">
              <a:buNone/>
              <a:defRPr sz="14400" b="0">
                <a:solidFill>
                  <a:schemeClr val="accent1"/>
                </a:solidFill>
                <a:latin typeface="+mn-lt"/>
              </a:defRPr>
            </a:lvl7pPr>
            <a:lvl8pPr marL="0" indent="0">
              <a:buNone/>
              <a:defRPr sz="14400" b="0">
                <a:solidFill>
                  <a:schemeClr val="accent1"/>
                </a:solidFill>
                <a:latin typeface="+mn-lt"/>
              </a:defRPr>
            </a:lvl8pPr>
            <a:lvl9pPr marL="0" indent="0">
              <a:buNone/>
              <a:defRPr sz="14400" b="0">
                <a:solidFill>
                  <a:schemeClr val="accent1"/>
                </a:solidFill>
                <a:latin typeface="+mn-lt"/>
              </a:defRPr>
            </a:lvl9pPr>
          </a:lstStyle>
          <a:p>
            <a:pPr lvl="0"/>
            <a:r>
              <a:rPr lang="en-US"/>
              <a:t>Click to edit Master text styles</a:t>
            </a:r>
          </a:p>
        </p:txBody>
      </p:sp>
      <p:sp>
        <p:nvSpPr>
          <p:cNvPr id="5" name="Text Placeholder 4">
            <a:extLst>
              <a:ext uri="{FF2B5EF4-FFF2-40B4-BE49-F238E27FC236}">
                <a16:creationId xmlns:a16="http://schemas.microsoft.com/office/drawing/2014/main" id="{46E7F21D-41CD-146B-1686-589AF6CCE2B3}"/>
              </a:ext>
            </a:extLst>
          </p:cNvPr>
          <p:cNvSpPr>
            <a:spLocks noGrp="1"/>
          </p:cNvSpPr>
          <p:nvPr>
            <p:ph type="body" sz="quarter" idx="124"/>
          </p:nvPr>
        </p:nvSpPr>
        <p:spPr>
          <a:xfrm>
            <a:off x="517525" y="5257801"/>
            <a:ext cx="5578860" cy="7302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Master text styles</a:t>
            </a:r>
          </a:p>
          <a:p>
            <a:pPr lvl="1"/>
            <a:r>
              <a:rPr lang="en-US"/>
              <a:t>Second level</a:t>
            </a:r>
          </a:p>
        </p:txBody>
      </p:sp>
      <p:cxnSp>
        <p:nvCxnSpPr>
          <p:cNvPr id="2" name="Straight Connector 1">
            <a:extLst>
              <a:ext uri="{FF2B5EF4-FFF2-40B4-BE49-F238E27FC236}">
                <a16:creationId xmlns:a16="http://schemas.microsoft.com/office/drawing/2014/main" id="{504CBD6F-D5CB-FE13-6008-6F16DEF3CEEA}"/>
              </a:ext>
            </a:extLst>
          </p:cNvPr>
          <p:cNvCxnSpPr/>
          <p:nvPr userDrawn="1"/>
        </p:nvCxnSpPr>
        <p:spPr>
          <a:xfrm>
            <a:off x="517525" y="5075765"/>
            <a:ext cx="557847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0044CB4-FC3B-692D-2D79-0E9110263F10}"/>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1418134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userDrawn="1">
            <p:ph type="title"/>
          </p:nvPr>
        </p:nvSpPr>
        <p:spPr>
          <a:xfrm>
            <a:off x="518159" y="1874837"/>
            <a:ext cx="11151553" cy="4114800"/>
          </a:xfrm>
        </p:spPr>
        <p:txBody>
          <a:bodyPr anchor="b">
            <a:normAutofit/>
          </a:bodyPr>
          <a:lstStyle>
            <a:lvl1pPr>
              <a:defRPr sz="11500">
                <a:solidFill>
                  <a:schemeClr val="bg1"/>
                </a:solidFill>
                <a:latin typeface="Source Sans Pro Light" panose="020B0403030403020204" pitchFamily="34" charset="0"/>
                <a:cs typeface="Segoe UI Light" panose="020B0502040204020203"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F1616639-5F77-CF86-A490-43BDA9F58B80}"/>
              </a:ext>
            </a:extLst>
          </p:cNvPr>
          <p:cNvSpPr>
            <a:spLocks noGrp="1"/>
          </p:cNvSpPr>
          <p:nvPr userDrawn="1">
            <p:ph type="body" idx="1"/>
          </p:nvPr>
        </p:nvSpPr>
        <p:spPr>
          <a:xfrm>
            <a:off x="518159" y="1098550"/>
            <a:ext cx="11151553" cy="544513"/>
          </a:xfrm>
        </p:spPr>
        <p:txBody>
          <a:bodyPr anchor="b">
            <a:normAutofit/>
          </a:bodyPr>
          <a:lstStyle>
            <a:lvl1pPr marL="0" indent="0">
              <a:buNone/>
              <a:defRPr sz="1600">
                <a:solidFill>
                  <a:schemeClr val="bg1"/>
                </a:solidFill>
                <a:latin typeface="Source Sans Pro SemiBold" panose="020B0603030403020204" pitchFamily="34" charset="0"/>
              </a:defRPr>
            </a:lvl1pPr>
            <a:lvl2pPr marL="0" indent="0">
              <a:buNone/>
              <a:defRPr sz="1600">
                <a:solidFill>
                  <a:schemeClr val="bg1"/>
                </a:solidFill>
                <a:latin typeface="Source Sans Pro SemiBold" panose="020B0603030403020204" pitchFamily="34" charset="0"/>
              </a:defRPr>
            </a:lvl2pPr>
            <a:lvl3pPr marL="0" indent="0">
              <a:buNone/>
              <a:defRPr sz="1600">
                <a:solidFill>
                  <a:schemeClr val="bg1"/>
                </a:solidFill>
                <a:latin typeface="Source Sans Pro SemiBold" panose="020B0603030403020204" pitchFamily="34" charset="0"/>
              </a:defRPr>
            </a:lvl3pPr>
            <a:lvl4pPr marL="0" indent="0">
              <a:buNone/>
              <a:defRPr sz="1600">
                <a:solidFill>
                  <a:schemeClr val="bg1"/>
                </a:solidFill>
                <a:latin typeface="Source Sans Pro SemiBold" panose="020B0603030403020204" pitchFamily="34" charset="0"/>
              </a:defRPr>
            </a:lvl4pPr>
            <a:lvl5pPr marL="0" indent="0">
              <a:buNone/>
              <a:defRPr sz="1600">
                <a:solidFill>
                  <a:schemeClr val="bg1"/>
                </a:solidFill>
                <a:latin typeface="Source Sans Pro SemiBold" panose="020B0603030403020204" pitchFamily="34" charset="0"/>
              </a:defRPr>
            </a:lvl5pPr>
            <a:lvl6pPr marL="0" indent="0">
              <a:buNone/>
              <a:defRPr sz="1600">
                <a:solidFill>
                  <a:schemeClr val="bg1"/>
                </a:solidFill>
                <a:latin typeface="Source Sans Pro SemiBold" panose="020B0603030403020204" pitchFamily="34" charset="0"/>
              </a:defRPr>
            </a:lvl6pPr>
            <a:lvl7pPr marL="0" indent="0">
              <a:buNone/>
              <a:defRPr sz="1600">
                <a:solidFill>
                  <a:schemeClr val="bg1"/>
                </a:solidFill>
                <a:latin typeface="Source Sans Pro SemiBold" panose="020B0603030403020204" pitchFamily="34" charset="0"/>
              </a:defRPr>
            </a:lvl7pPr>
            <a:lvl8pPr marL="0" indent="0">
              <a:buNone/>
              <a:defRPr sz="1600">
                <a:solidFill>
                  <a:schemeClr val="bg1"/>
                </a:solidFill>
                <a:latin typeface="Source Sans Pro SemiBold" panose="020B0603030403020204" pitchFamily="34" charset="0"/>
              </a:defRPr>
            </a:lvl8pPr>
            <a:lvl9pPr marL="0" indent="0">
              <a:buNone/>
              <a:defRPr sz="1600">
                <a:solidFill>
                  <a:schemeClr val="bg1"/>
                </a:solidFill>
                <a:latin typeface="Source Sans Pro SemiBold" panose="020B0603030403020204" pitchFamily="34" charset="0"/>
              </a:defRPr>
            </a:lvl9pPr>
          </a:lstStyle>
          <a:p>
            <a:pPr lvl="0"/>
            <a:r>
              <a:rPr lang="en-US"/>
              <a:t>Click to edit Master text styles</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userDrawn="1">
            <p:ph type="ftr" sz="quarter" idx="11"/>
          </p:nvPr>
        </p:nvSpPr>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userDrawn="1">
            <p:ph type="sldNum" sz="quarter" idx="12"/>
          </p:nvPr>
        </p:nvSpPr>
        <p:spPr/>
        <p:txBody>
          <a:bodyPr/>
          <a:lstStyle/>
          <a:p>
            <a:fld id="{339C9110-F427-4586-9638-A5638F41FBCD}" type="slidenum">
              <a:rPr lang="en-US" smtClean="0"/>
              <a:t>‹#›</a:t>
            </a:fld>
            <a:endParaRPr lang="en-US" dirty="0"/>
          </a:p>
        </p:txBody>
      </p:sp>
      <p:sp>
        <p:nvSpPr>
          <p:cNvPr id="9" name="TextBox 8">
            <a:extLst>
              <a:ext uri="{FF2B5EF4-FFF2-40B4-BE49-F238E27FC236}">
                <a16:creationId xmlns:a16="http://schemas.microsoft.com/office/drawing/2014/main" id="{369341AF-51C1-CE90-7BDA-18592F03CC68}"/>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5727072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statistics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18159" y="1095057"/>
            <a:ext cx="3385504" cy="548006"/>
          </a:xfrm>
        </p:spPr>
        <p:txBody>
          <a:bodyPr anchor="b" anchorCtr="0">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25" name="Text Placeholder 2">
            <a:extLst>
              <a:ext uri="{FF2B5EF4-FFF2-40B4-BE49-F238E27FC236}">
                <a16:creationId xmlns:a16="http://schemas.microsoft.com/office/drawing/2014/main" id="{BF8DA54A-E631-3493-2BDA-726B1311D5FE}"/>
              </a:ext>
            </a:extLst>
          </p:cNvPr>
          <p:cNvSpPr>
            <a:spLocks noGrp="1"/>
          </p:cNvSpPr>
          <p:nvPr>
            <p:ph type="body" idx="123"/>
          </p:nvPr>
        </p:nvSpPr>
        <p:spPr>
          <a:xfrm>
            <a:off x="518159" y="2103966"/>
            <a:ext cx="3385504" cy="1827953"/>
          </a:xfrm>
        </p:spPr>
        <p:txBody>
          <a:bodyPr anchor="b" anchorCtr="0">
            <a:noAutofit/>
          </a:bodyPr>
          <a:lstStyle>
            <a:lvl1pPr marL="0" indent="0">
              <a:buNone/>
              <a:defRPr sz="3500" b="0">
                <a:solidFill>
                  <a:schemeClr val="bg1"/>
                </a:solidFill>
                <a:latin typeface="+mn-lt"/>
              </a:defRPr>
            </a:lvl1pPr>
            <a:lvl2pPr marL="0" indent="0">
              <a:buNone/>
              <a:defRPr sz="9600" b="0">
                <a:solidFill>
                  <a:schemeClr val="bg1"/>
                </a:solidFill>
                <a:latin typeface="+mn-lt"/>
              </a:defRPr>
            </a:lvl2pPr>
            <a:lvl3pPr marL="0" indent="0">
              <a:buNone/>
              <a:defRPr sz="7200" b="0">
                <a:solidFill>
                  <a:schemeClr val="bg1"/>
                </a:solidFill>
                <a:latin typeface="+mn-lt"/>
              </a:defRPr>
            </a:lvl3pPr>
            <a:lvl4pPr marL="0" indent="0">
              <a:buNone/>
              <a:defRPr sz="6000" b="0">
                <a:solidFill>
                  <a:schemeClr val="bg1"/>
                </a:solidFill>
                <a:latin typeface="+mn-lt"/>
              </a:defRPr>
            </a:lvl4pPr>
            <a:lvl5pPr marL="0" indent="0">
              <a:buNone/>
              <a:tabLst/>
              <a:defRPr sz="6000" b="0">
                <a:solidFill>
                  <a:schemeClr val="bg1"/>
                </a:solidFill>
                <a:latin typeface="+mn-lt"/>
              </a:defRPr>
            </a:lvl5pPr>
            <a:lvl6pPr marL="0" indent="0">
              <a:buNone/>
              <a:defRPr sz="6000" b="0">
                <a:solidFill>
                  <a:schemeClr val="bg1"/>
                </a:solidFill>
                <a:latin typeface="+mn-lt"/>
              </a:defRPr>
            </a:lvl6pPr>
            <a:lvl7pPr marL="0" indent="0">
              <a:buNone/>
              <a:defRPr sz="6000" b="0">
                <a:solidFill>
                  <a:schemeClr val="bg1"/>
                </a:solidFill>
                <a:latin typeface="+mn-lt"/>
              </a:defRPr>
            </a:lvl7pPr>
            <a:lvl8pPr marL="0" indent="0">
              <a:buNone/>
              <a:defRPr sz="6000" b="0">
                <a:solidFill>
                  <a:schemeClr val="bg1"/>
                </a:solidFill>
                <a:latin typeface="+mn-lt"/>
              </a:defRPr>
            </a:lvl8pPr>
            <a:lvl9pPr marL="0" indent="0">
              <a:buNone/>
              <a:defRPr sz="6000" b="0">
                <a:solidFill>
                  <a:schemeClr val="bg1"/>
                </a:solidFill>
                <a:latin typeface="+mn-lt"/>
              </a:defRPr>
            </a:lvl9pPr>
          </a:lstStyle>
          <a:p>
            <a:pPr lvl="0"/>
            <a:r>
              <a:rPr lang="en-US"/>
              <a:t>Click to edit Master text styles</a:t>
            </a:r>
          </a:p>
        </p:txBody>
      </p:sp>
      <p:sp>
        <p:nvSpPr>
          <p:cNvPr id="5" name="Text Placeholder 4">
            <a:extLst>
              <a:ext uri="{FF2B5EF4-FFF2-40B4-BE49-F238E27FC236}">
                <a16:creationId xmlns:a16="http://schemas.microsoft.com/office/drawing/2014/main" id="{46E7F21D-41CD-146B-1686-589AF6CCE2B3}"/>
              </a:ext>
            </a:extLst>
          </p:cNvPr>
          <p:cNvSpPr>
            <a:spLocks noGrp="1"/>
          </p:cNvSpPr>
          <p:nvPr>
            <p:ph type="body" sz="quarter" idx="124"/>
          </p:nvPr>
        </p:nvSpPr>
        <p:spPr>
          <a:xfrm>
            <a:off x="517526" y="4140962"/>
            <a:ext cx="3390094" cy="18470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p:txBody>
      </p:sp>
      <p:sp>
        <p:nvSpPr>
          <p:cNvPr id="2" name="Text Placeholder 2">
            <a:extLst>
              <a:ext uri="{FF2B5EF4-FFF2-40B4-BE49-F238E27FC236}">
                <a16:creationId xmlns:a16="http://schemas.microsoft.com/office/drawing/2014/main" id="{B7790BB3-2662-0DCB-8F70-6B7C3CC70C46}"/>
              </a:ext>
            </a:extLst>
          </p:cNvPr>
          <p:cNvSpPr>
            <a:spLocks noGrp="1"/>
          </p:cNvSpPr>
          <p:nvPr>
            <p:ph type="body" idx="125"/>
          </p:nvPr>
        </p:nvSpPr>
        <p:spPr>
          <a:xfrm>
            <a:off x="4414463" y="1095057"/>
            <a:ext cx="3383280" cy="548006"/>
          </a:xfrm>
        </p:spPr>
        <p:txBody>
          <a:bodyPr anchor="b" anchorCtr="0">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4" name="Text Placeholder 2">
            <a:extLst>
              <a:ext uri="{FF2B5EF4-FFF2-40B4-BE49-F238E27FC236}">
                <a16:creationId xmlns:a16="http://schemas.microsoft.com/office/drawing/2014/main" id="{CB42AE3F-722F-64D4-B233-1B0427B8D407}"/>
              </a:ext>
            </a:extLst>
          </p:cNvPr>
          <p:cNvSpPr>
            <a:spLocks noGrp="1"/>
          </p:cNvSpPr>
          <p:nvPr>
            <p:ph type="body" idx="126"/>
          </p:nvPr>
        </p:nvSpPr>
        <p:spPr>
          <a:xfrm>
            <a:off x="4414463" y="2103966"/>
            <a:ext cx="3383280" cy="1827953"/>
          </a:xfrm>
        </p:spPr>
        <p:txBody>
          <a:bodyPr anchor="b" anchorCtr="0">
            <a:normAutofit/>
          </a:bodyPr>
          <a:lstStyle>
            <a:lvl1pPr marL="0" indent="0">
              <a:buNone/>
              <a:defRPr sz="3500" b="0">
                <a:solidFill>
                  <a:schemeClr val="bg1"/>
                </a:solidFill>
                <a:latin typeface="+mn-lt"/>
              </a:defRPr>
            </a:lvl1pPr>
            <a:lvl2pPr marL="0" indent="0">
              <a:buNone/>
              <a:defRPr sz="9600" b="0">
                <a:solidFill>
                  <a:schemeClr val="bg1"/>
                </a:solidFill>
                <a:latin typeface="+mn-lt"/>
              </a:defRPr>
            </a:lvl2pPr>
            <a:lvl3pPr marL="0" indent="0">
              <a:buNone/>
              <a:defRPr sz="7200" b="0">
                <a:solidFill>
                  <a:schemeClr val="bg1"/>
                </a:solidFill>
                <a:latin typeface="+mn-lt"/>
              </a:defRPr>
            </a:lvl3pPr>
            <a:lvl4pPr marL="0" indent="0">
              <a:buNone/>
              <a:defRPr sz="6000" b="0">
                <a:solidFill>
                  <a:schemeClr val="bg1"/>
                </a:solidFill>
                <a:latin typeface="+mn-lt"/>
              </a:defRPr>
            </a:lvl4pPr>
            <a:lvl5pPr marL="0" indent="0">
              <a:buNone/>
              <a:tabLst/>
              <a:defRPr sz="6000" b="0">
                <a:solidFill>
                  <a:schemeClr val="bg1"/>
                </a:solidFill>
                <a:latin typeface="+mn-lt"/>
              </a:defRPr>
            </a:lvl5pPr>
            <a:lvl6pPr marL="0" indent="0">
              <a:buNone/>
              <a:defRPr sz="6000" b="0">
                <a:solidFill>
                  <a:schemeClr val="bg1"/>
                </a:solidFill>
                <a:latin typeface="+mn-lt"/>
              </a:defRPr>
            </a:lvl6pPr>
            <a:lvl7pPr marL="0" indent="0">
              <a:buNone/>
              <a:defRPr sz="6000" b="0">
                <a:solidFill>
                  <a:schemeClr val="bg1"/>
                </a:solidFill>
                <a:latin typeface="+mn-lt"/>
              </a:defRPr>
            </a:lvl7pPr>
            <a:lvl8pPr marL="0" indent="0">
              <a:buNone/>
              <a:defRPr sz="6000" b="0">
                <a:solidFill>
                  <a:schemeClr val="bg1"/>
                </a:solidFill>
                <a:latin typeface="+mn-lt"/>
              </a:defRPr>
            </a:lvl8pPr>
            <a:lvl9pPr marL="0" indent="0">
              <a:buNone/>
              <a:defRPr sz="6000" b="0">
                <a:solidFill>
                  <a:schemeClr val="bg1"/>
                </a:solidFill>
                <a:latin typeface="+mn-lt"/>
              </a:defRPr>
            </a:lvl9pPr>
          </a:lstStyle>
          <a:p>
            <a:pPr lvl="0"/>
            <a:r>
              <a:rPr lang="en-US"/>
              <a:t>Click to edit Master text styles</a:t>
            </a:r>
          </a:p>
        </p:txBody>
      </p:sp>
      <p:sp>
        <p:nvSpPr>
          <p:cNvPr id="6" name="Text Placeholder 4">
            <a:extLst>
              <a:ext uri="{FF2B5EF4-FFF2-40B4-BE49-F238E27FC236}">
                <a16:creationId xmlns:a16="http://schemas.microsoft.com/office/drawing/2014/main" id="{47CBE01C-CFC3-4CE4-FF05-0A15F13822D0}"/>
              </a:ext>
            </a:extLst>
          </p:cNvPr>
          <p:cNvSpPr>
            <a:spLocks noGrp="1"/>
          </p:cNvSpPr>
          <p:nvPr>
            <p:ph type="body" sz="quarter" idx="127"/>
          </p:nvPr>
        </p:nvSpPr>
        <p:spPr>
          <a:xfrm>
            <a:off x="4413829" y="4140962"/>
            <a:ext cx="3383280" cy="18470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p:txBody>
      </p:sp>
      <p:sp>
        <p:nvSpPr>
          <p:cNvPr id="13" name="Text Placeholder 2">
            <a:extLst>
              <a:ext uri="{FF2B5EF4-FFF2-40B4-BE49-F238E27FC236}">
                <a16:creationId xmlns:a16="http://schemas.microsoft.com/office/drawing/2014/main" id="{C7EB732F-3B04-133A-4BC0-7A07922A6A3B}"/>
              </a:ext>
            </a:extLst>
          </p:cNvPr>
          <p:cNvSpPr>
            <a:spLocks noGrp="1"/>
          </p:cNvSpPr>
          <p:nvPr>
            <p:ph type="body" idx="128"/>
          </p:nvPr>
        </p:nvSpPr>
        <p:spPr>
          <a:xfrm>
            <a:off x="8291831" y="1095057"/>
            <a:ext cx="3383280" cy="548006"/>
          </a:xfrm>
        </p:spPr>
        <p:txBody>
          <a:bodyPr anchor="b" anchorCtr="0">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14" name="Text Placeholder 2">
            <a:extLst>
              <a:ext uri="{FF2B5EF4-FFF2-40B4-BE49-F238E27FC236}">
                <a16:creationId xmlns:a16="http://schemas.microsoft.com/office/drawing/2014/main" id="{3DB3299F-9EE4-DD8F-3A6F-192431EEB3C4}"/>
              </a:ext>
            </a:extLst>
          </p:cNvPr>
          <p:cNvSpPr>
            <a:spLocks noGrp="1"/>
          </p:cNvSpPr>
          <p:nvPr>
            <p:ph type="body" idx="129"/>
          </p:nvPr>
        </p:nvSpPr>
        <p:spPr>
          <a:xfrm>
            <a:off x="8291831" y="2103966"/>
            <a:ext cx="3383280" cy="1827953"/>
          </a:xfrm>
        </p:spPr>
        <p:txBody>
          <a:bodyPr anchor="b" anchorCtr="0">
            <a:normAutofit/>
          </a:bodyPr>
          <a:lstStyle>
            <a:lvl1pPr marL="0" indent="0">
              <a:buNone/>
              <a:defRPr sz="3500" b="0">
                <a:solidFill>
                  <a:schemeClr val="bg1"/>
                </a:solidFill>
                <a:latin typeface="+mn-lt"/>
              </a:defRPr>
            </a:lvl1pPr>
            <a:lvl2pPr marL="0" indent="0">
              <a:buNone/>
              <a:defRPr sz="9600" b="0">
                <a:solidFill>
                  <a:schemeClr val="bg1"/>
                </a:solidFill>
                <a:latin typeface="+mn-lt"/>
              </a:defRPr>
            </a:lvl2pPr>
            <a:lvl3pPr marL="0" indent="0">
              <a:buNone/>
              <a:defRPr sz="7200" b="0">
                <a:solidFill>
                  <a:schemeClr val="bg1"/>
                </a:solidFill>
                <a:latin typeface="+mn-lt"/>
              </a:defRPr>
            </a:lvl3pPr>
            <a:lvl4pPr marL="0" indent="0">
              <a:buNone/>
              <a:defRPr sz="6000" b="0">
                <a:solidFill>
                  <a:schemeClr val="bg1"/>
                </a:solidFill>
                <a:latin typeface="+mn-lt"/>
              </a:defRPr>
            </a:lvl4pPr>
            <a:lvl5pPr marL="0" indent="0">
              <a:buNone/>
              <a:tabLst/>
              <a:defRPr sz="6000" b="0">
                <a:solidFill>
                  <a:schemeClr val="bg1"/>
                </a:solidFill>
                <a:latin typeface="+mn-lt"/>
              </a:defRPr>
            </a:lvl5pPr>
            <a:lvl6pPr marL="0" indent="0">
              <a:buNone/>
              <a:defRPr sz="6000" b="0">
                <a:solidFill>
                  <a:schemeClr val="bg1"/>
                </a:solidFill>
                <a:latin typeface="+mn-lt"/>
              </a:defRPr>
            </a:lvl6pPr>
            <a:lvl7pPr marL="0" indent="0">
              <a:buNone/>
              <a:defRPr sz="6000" b="0">
                <a:solidFill>
                  <a:schemeClr val="bg1"/>
                </a:solidFill>
                <a:latin typeface="+mn-lt"/>
              </a:defRPr>
            </a:lvl7pPr>
            <a:lvl8pPr marL="0" indent="0">
              <a:buNone/>
              <a:defRPr sz="6000" b="0">
                <a:solidFill>
                  <a:schemeClr val="bg1"/>
                </a:solidFill>
                <a:latin typeface="+mn-lt"/>
              </a:defRPr>
            </a:lvl8pPr>
            <a:lvl9pPr marL="0" indent="0">
              <a:buNone/>
              <a:defRPr sz="6000" b="0">
                <a:solidFill>
                  <a:schemeClr val="bg1"/>
                </a:solidFill>
                <a:latin typeface="+mn-lt"/>
              </a:defRPr>
            </a:lvl9pPr>
          </a:lstStyle>
          <a:p>
            <a:pPr lvl="0"/>
            <a:r>
              <a:rPr lang="en-US"/>
              <a:t>Click to edit Master text styles</a:t>
            </a:r>
          </a:p>
        </p:txBody>
      </p:sp>
      <p:sp>
        <p:nvSpPr>
          <p:cNvPr id="15" name="Text Placeholder 4">
            <a:extLst>
              <a:ext uri="{FF2B5EF4-FFF2-40B4-BE49-F238E27FC236}">
                <a16:creationId xmlns:a16="http://schemas.microsoft.com/office/drawing/2014/main" id="{0E400AC6-A32D-02A3-FD00-29A43AC85E12}"/>
              </a:ext>
            </a:extLst>
          </p:cNvPr>
          <p:cNvSpPr>
            <a:spLocks noGrp="1"/>
          </p:cNvSpPr>
          <p:nvPr>
            <p:ph type="body" sz="quarter" idx="130"/>
          </p:nvPr>
        </p:nvSpPr>
        <p:spPr>
          <a:xfrm>
            <a:off x="8291197" y="4140962"/>
            <a:ext cx="3383280" cy="18470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p:txBody>
      </p:sp>
      <p:cxnSp>
        <p:nvCxnSpPr>
          <p:cNvPr id="16" name="Straight Connector 15">
            <a:extLst>
              <a:ext uri="{FF2B5EF4-FFF2-40B4-BE49-F238E27FC236}">
                <a16:creationId xmlns:a16="http://schemas.microsoft.com/office/drawing/2014/main" id="{BDBBAAC5-CC10-A1F2-D4CF-91F1C8B82770}"/>
              </a:ext>
            </a:extLst>
          </p:cNvPr>
          <p:cNvCxnSpPr>
            <a:cxnSpLocks/>
          </p:cNvCxnSpPr>
          <p:nvPr userDrawn="1"/>
        </p:nvCxnSpPr>
        <p:spPr>
          <a:xfrm>
            <a:off x="517525" y="3931919"/>
            <a:ext cx="33832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FC8504-5367-9653-14DC-739620BFFB82}"/>
              </a:ext>
            </a:extLst>
          </p:cNvPr>
          <p:cNvCxnSpPr>
            <a:cxnSpLocks/>
          </p:cNvCxnSpPr>
          <p:nvPr userDrawn="1"/>
        </p:nvCxnSpPr>
        <p:spPr>
          <a:xfrm>
            <a:off x="4418528" y="3931919"/>
            <a:ext cx="33832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B0B6333-AFDB-50A7-593F-122F0797D172}"/>
              </a:ext>
            </a:extLst>
          </p:cNvPr>
          <p:cNvCxnSpPr>
            <a:cxnSpLocks/>
          </p:cNvCxnSpPr>
          <p:nvPr userDrawn="1"/>
        </p:nvCxnSpPr>
        <p:spPr>
          <a:xfrm>
            <a:off x="8291197" y="3931919"/>
            <a:ext cx="33832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4A1B2B5-E529-C183-4B77-057A29FC1978}"/>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11173358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statistics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18159" y="1095057"/>
            <a:ext cx="3383280" cy="548006"/>
          </a:xfrm>
        </p:spPr>
        <p:txBody>
          <a:bodyPr anchor="b" anchorCtr="0">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25" name="Text Placeholder 2">
            <a:extLst>
              <a:ext uri="{FF2B5EF4-FFF2-40B4-BE49-F238E27FC236}">
                <a16:creationId xmlns:a16="http://schemas.microsoft.com/office/drawing/2014/main" id="{BF8DA54A-E631-3493-2BDA-726B1311D5FE}"/>
              </a:ext>
            </a:extLst>
          </p:cNvPr>
          <p:cNvSpPr>
            <a:spLocks noGrp="1"/>
          </p:cNvSpPr>
          <p:nvPr>
            <p:ph type="body" idx="123"/>
          </p:nvPr>
        </p:nvSpPr>
        <p:spPr>
          <a:xfrm>
            <a:off x="518159" y="2103966"/>
            <a:ext cx="3383280" cy="1827953"/>
          </a:xfrm>
        </p:spPr>
        <p:txBody>
          <a:bodyPr anchor="b" anchorCtr="0">
            <a:normAutofit/>
          </a:bodyPr>
          <a:lstStyle>
            <a:lvl1pPr marL="0" indent="0">
              <a:buNone/>
              <a:defRPr sz="3500" b="0">
                <a:solidFill>
                  <a:schemeClr val="accent1"/>
                </a:solidFill>
                <a:latin typeface="+mn-lt"/>
              </a:defRPr>
            </a:lvl1pPr>
            <a:lvl2pPr marL="0" indent="0">
              <a:buNone/>
              <a:defRPr sz="9600" b="0">
                <a:solidFill>
                  <a:schemeClr val="accent1"/>
                </a:solidFill>
                <a:latin typeface="+mn-lt"/>
              </a:defRPr>
            </a:lvl2pPr>
            <a:lvl3pPr marL="0" indent="0">
              <a:buNone/>
              <a:defRPr sz="7200" b="0">
                <a:solidFill>
                  <a:schemeClr val="accent1"/>
                </a:solidFill>
                <a:latin typeface="+mn-lt"/>
              </a:defRPr>
            </a:lvl3pPr>
            <a:lvl4pPr marL="0" indent="0">
              <a:buNone/>
              <a:defRPr sz="6000" b="0">
                <a:solidFill>
                  <a:schemeClr val="accent1"/>
                </a:solidFill>
                <a:latin typeface="+mn-lt"/>
              </a:defRPr>
            </a:lvl4pPr>
            <a:lvl5pPr marL="0" indent="0">
              <a:buNone/>
              <a:tabLst/>
              <a:defRPr sz="6000" b="0">
                <a:solidFill>
                  <a:schemeClr val="accent1"/>
                </a:solidFill>
                <a:latin typeface="+mn-lt"/>
              </a:defRPr>
            </a:lvl5pPr>
            <a:lvl6pPr marL="0" indent="0">
              <a:buNone/>
              <a:defRPr sz="6000" b="0">
                <a:solidFill>
                  <a:schemeClr val="accent1"/>
                </a:solidFill>
                <a:latin typeface="+mn-lt"/>
              </a:defRPr>
            </a:lvl6pPr>
            <a:lvl7pPr marL="0" indent="0">
              <a:buNone/>
              <a:defRPr sz="6000" b="0">
                <a:solidFill>
                  <a:schemeClr val="accent1"/>
                </a:solidFill>
                <a:latin typeface="+mn-lt"/>
              </a:defRPr>
            </a:lvl7pPr>
            <a:lvl8pPr marL="0" indent="0">
              <a:buNone/>
              <a:defRPr sz="6000" b="0">
                <a:solidFill>
                  <a:schemeClr val="accent1"/>
                </a:solidFill>
                <a:latin typeface="+mn-lt"/>
              </a:defRPr>
            </a:lvl8pPr>
            <a:lvl9pPr marL="0" indent="0">
              <a:buNone/>
              <a:defRPr sz="6000" b="0">
                <a:solidFill>
                  <a:schemeClr val="accent1"/>
                </a:solidFill>
                <a:latin typeface="+mn-lt"/>
              </a:defRPr>
            </a:lvl9pPr>
          </a:lstStyle>
          <a:p>
            <a:pPr lvl="0"/>
            <a:r>
              <a:rPr lang="en-US"/>
              <a:t>Click to edit Master text styles</a:t>
            </a:r>
          </a:p>
        </p:txBody>
      </p:sp>
      <p:sp>
        <p:nvSpPr>
          <p:cNvPr id="5" name="Text Placeholder 4">
            <a:extLst>
              <a:ext uri="{FF2B5EF4-FFF2-40B4-BE49-F238E27FC236}">
                <a16:creationId xmlns:a16="http://schemas.microsoft.com/office/drawing/2014/main" id="{46E7F21D-41CD-146B-1686-589AF6CCE2B3}"/>
              </a:ext>
            </a:extLst>
          </p:cNvPr>
          <p:cNvSpPr>
            <a:spLocks noGrp="1"/>
          </p:cNvSpPr>
          <p:nvPr>
            <p:ph type="body" sz="quarter" idx="124"/>
          </p:nvPr>
        </p:nvSpPr>
        <p:spPr>
          <a:xfrm>
            <a:off x="517525" y="4140962"/>
            <a:ext cx="3383280" cy="1847088"/>
          </a:xfrm>
        </p:spPr>
        <p:txBody>
          <a:bodyPr/>
          <a:lstStyle/>
          <a:p>
            <a:pPr lvl="0"/>
            <a:r>
              <a:rPr lang="en-US"/>
              <a:t>Click to edit Master text styles</a:t>
            </a:r>
          </a:p>
          <a:p>
            <a:pPr lvl="1"/>
            <a:r>
              <a:rPr lang="en-US"/>
              <a:t>Second level</a:t>
            </a:r>
          </a:p>
        </p:txBody>
      </p:sp>
      <p:sp>
        <p:nvSpPr>
          <p:cNvPr id="21" name="Text Placeholder 2">
            <a:extLst>
              <a:ext uri="{FF2B5EF4-FFF2-40B4-BE49-F238E27FC236}">
                <a16:creationId xmlns:a16="http://schemas.microsoft.com/office/drawing/2014/main" id="{22829B64-B9E3-6F87-6E3A-902347095395}"/>
              </a:ext>
            </a:extLst>
          </p:cNvPr>
          <p:cNvSpPr>
            <a:spLocks noGrp="1"/>
          </p:cNvSpPr>
          <p:nvPr>
            <p:ph type="body" idx="125"/>
          </p:nvPr>
        </p:nvSpPr>
        <p:spPr>
          <a:xfrm>
            <a:off x="4413828" y="1095057"/>
            <a:ext cx="3383280" cy="548006"/>
          </a:xfrm>
        </p:spPr>
        <p:txBody>
          <a:bodyPr anchor="b" anchorCtr="0">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22" name="Text Placeholder 2">
            <a:extLst>
              <a:ext uri="{FF2B5EF4-FFF2-40B4-BE49-F238E27FC236}">
                <a16:creationId xmlns:a16="http://schemas.microsoft.com/office/drawing/2014/main" id="{11B07066-EEE2-B4DF-0D1C-E6DA89E162E0}"/>
              </a:ext>
            </a:extLst>
          </p:cNvPr>
          <p:cNvSpPr>
            <a:spLocks noGrp="1"/>
          </p:cNvSpPr>
          <p:nvPr>
            <p:ph type="body" idx="126"/>
          </p:nvPr>
        </p:nvSpPr>
        <p:spPr>
          <a:xfrm>
            <a:off x="4413829" y="2103966"/>
            <a:ext cx="3383280" cy="1827953"/>
          </a:xfrm>
        </p:spPr>
        <p:txBody>
          <a:bodyPr anchor="b" anchorCtr="0">
            <a:normAutofit/>
          </a:bodyPr>
          <a:lstStyle>
            <a:lvl1pPr marL="0" indent="0">
              <a:buNone/>
              <a:defRPr sz="3500" b="0">
                <a:solidFill>
                  <a:schemeClr val="accent1"/>
                </a:solidFill>
                <a:latin typeface="+mn-lt"/>
              </a:defRPr>
            </a:lvl1pPr>
            <a:lvl2pPr marL="0" indent="0">
              <a:buNone/>
              <a:defRPr sz="9600" b="0">
                <a:solidFill>
                  <a:schemeClr val="accent1"/>
                </a:solidFill>
                <a:latin typeface="+mn-lt"/>
              </a:defRPr>
            </a:lvl2pPr>
            <a:lvl3pPr marL="0" indent="0">
              <a:buNone/>
              <a:defRPr sz="7200" b="0">
                <a:solidFill>
                  <a:schemeClr val="accent1"/>
                </a:solidFill>
                <a:latin typeface="+mn-lt"/>
              </a:defRPr>
            </a:lvl3pPr>
            <a:lvl4pPr marL="0" indent="0">
              <a:buNone/>
              <a:defRPr sz="6000" b="0">
                <a:solidFill>
                  <a:schemeClr val="accent1"/>
                </a:solidFill>
                <a:latin typeface="+mn-lt"/>
              </a:defRPr>
            </a:lvl4pPr>
            <a:lvl5pPr marL="0" indent="0">
              <a:buNone/>
              <a:tabLst/>
              <a:defRPr sz="6000" b="0">
                <a:solidFill>
                  <a:schemeClr val="accent1"/>
                </a:solidFill>
                <a:latin typeface="+mn-lt"/>
              </a:defRPr>
            </a:lvl5pPr>
            <a:lvl6pPr marL="0" indent="0">
              <a:buNone/>
              <a:defRPr sz="6000" b="0">
                <a:solidFill>
                  <a:schemeClr val="accent1"/>
                </a:solidFill>
                <a:latin typeface="+mn-lt"/>
              </a:defRPr>
            </a:lvl6pPr>
            <a:lvl7pPr marL="0" indent="0">
              <a:buNone/>
              <a:defRPr sz="6000" b="0">
                <a:solidFill>
                  <a:schemeClr val="accent1"/>
                </a:solidFill>
                <a:latin typeface="+mn-lt"/>
              </a:defRPr>
            </a:lvl7pPr>
            <a:lvl8pPr marL="0" indent="0">
              <a:buNone/>
              <a:defRPr sz="6000" b="0">
                <a:solidFill>
                  <a:schemeClr val="accent1"/>
                </a:solidFill>
                <a:latin typeface="+mn-lt"/>
              </a:defRPr>
            </a:lvl8pPr>
            <a:lvl9pPr marL="0" indent="0">
              <a:buNone/>
              <a:defRPr sz="6000" b="0">
                <a:solidFill>
                  <a:schemeClr val="accent1"/>
                </a:solidFill>
                <a:latin typeface="+mn-lt"/>
              </a:defRPr>
            </a:lvl9pPr>
          </a:lstStyle>
          <a:p>
            <a:pPr lvl="0"/>
            <a:r>
              <a:rPr lang="en-US"/>
              <a:t>Click to edit Master text styles</a:t>
            </a:r>
          </a:p>
        </p:txBody>
      </p:sp>
      <p:sp>
        <p:nvSpPr>
          <p:cNvPr id="23" name="Text Placeholder 4">
            <a:extLst>
              <a:ext uri="{FF2B5EF4-FFF2-40B4-BE49-F238E27FC236}">
                <a16:creationId xmlns:a16="http://schemas.microsoft.com/office/drawing/2014/main" id="{C0B0B95A-9E07-BCF7-E71F-6784D74F94C1}"/>
              </a:ext>
            </a:extLst>
          </p:cNvPr>
          <p:cNvSpPr>
            <a:spLocks noGrp="1"/>
          </p:cNvSpPr>
          <p:nvPr>
            <p:ph type="body" sz="quarter" idx="127"/>
          </p:nvPr>
        </p:nvSpPr>
        <p:spPr>
          <a:xfrm>
            <a:off x="4413195" y="4140962"/>
            <a:ext cx="3383280" cy="1847088"/>
          </a:xfrm>
        </p:spPr>
        <p:txBody>
          <a:bodyPr/>
          <a:lstStyle/>
          <a:p>
            <a:pPr lvl="0"/>
            <a:r>
              <a:rPr lang="en-US"/>
              <a:t>Click to edit Master text styles</a:t>
            </a:r>
          </a:p>
          <a:p>
            <a:pPr lvl="1"/>
            <a:r>
              <a:rPr lang="en-US"/>
              <a:t>Second level</a:t>
            </a:r>
          </a:p>
        </p:txBody>
      </p:sp>
      <p:sp>
        <p:nvSpPr>
          <p:cNvPr id="24" name="Text Placeholder 2">
            <a:extLst>
              <a:ext uri="{FF2B5EF4-FFF2-40B4-BE49-F238E27FC236}">
                <a16:creationId xmlns:a16="http://schemas.microsoft.com/office/drawing/2014/main" id="{DD0DAC92-4ECE-1DA0-72FF-4ABA73034978}"/>
              </a:ext>
            </a:extLst>
          </p:cNvPr>
          <p:cNvSpPr>
            <a:spLocks noGrp="1"/>
          </p:cNvSpPr>
          <p:nvPr>
            <p:ph type="body" idx="128"/>
          </p:nvPr>
        </p:nvSpPr>
        <p:spPr>
          <a:xfrm>
            <a:off x="8286433" y="1095057"/>
            <a:ext cx="3383280" cy="548006"/>
          </a:xfrm>
        </p:spPr>
        <p:txBody>
          <a:bodyPr anchor="b" anchorCtr="0">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57" name="Text Placeholder 2">
            <a:extLst>
              <a:ext uri="{FF2B5EF4-FFF2-40B4-BE49-F238E27FC236}">
                <a16:creationId xmlns:a16="http://schemas.microsoft.com/office/drawing/2014/main" id="{E9563463-F59E-5CB5-BB28-23C1351BDC76}"/>
              </a:ext>
            </a:extLst>
          </p:cNvPr>
          <p:cNvSpPr>
            <a:spLocks noGrp="1"/>
          </p:cNvSpPr>
          <p:nvPr>
            <p:ph type="body" idx="129"/>
          </p:nvPr>
        </p:nvSpPr>
        <p:spPr>
          <a:xfrm>
            <a:off x="8286433" y="2103966"/>
            <a:ext cx="3383280" cy="1827953"/>
          </a:xfrm>
        </p:spPr>
        <p:txBody>
          <a:bodyPr anchor="b" anchorCtr="0">
            <a:normAutofit/>
          </a:bodyPr>
          <a:lstStyle>
            <a:lvl1pPr marL="0" indent="0">
              <a:buNone/>
              <a:defRPr sz="3500" b="0">
                <a:solidFill>
                  <a:schemeClr val="accent1"/>
                </a:solidFill>
                <a:latin typeface="+mn-lt"/>
              </a:defRPr>
            </a:lvl1pPr>
            <a:lvl2pPr marL="0" indent="0">
              <a:buNone/>
              <a:defRPr sz="9600" b="0">
                <a:solidFill>
                  <a:schemeClr val="accent1"/>
                </a:solidFill>
                <a:latin typeface="+mn-lt"/>
              </a:defRPr>
            </a:lvl2pPr>
            <a:lvl3pPr marL="0" indent="0">
              <a:buNone/>
              <a:defRPr sz="7200" b="0">
                <a:solidFill>
                  <a:schemeClr val="accent1"/>
                </a:solidFill>
                <a:latin typeface="+mn-lt"/>
              </a:defRPr>
            </a:lvl3pPr>
            <a:lvl4pPr marL="0" indent="0">
              <a:buNone/>
              <a:defRPr sz="6000" b="0">
                <a:solidFill>
                  <a:schemeClr val="accent1"/>
                </a:solidFill>
                <a:latin typeface="+mn-lt"/>
              </a:defRPr>
            </a:lvl4pPr>
            <a:lvl5pPr marL="0" indent="0">
              <a:buNone/>
              <a:tabLst/>
              <a:defRPr sz="6000" b="0">
                <a:solidFill>
                  <a:schemeClr val="accent1"/>
                </a:solidFill>
                <a:latin typeface="+mn-lt"/>
              </a:defRPr>
            </a:lvl5pPr>
            <a:lvl6pPr marL="0" indent="0">
              <a:buNone/>
              <a:defRPr sz="6000" b="0">
                <a:solidFill>
                  <a:schemeClr val="accent1"/>
                </a:solidFill>
                <a:latin typeface="+mn-lt"/>
              </a:defRPr>
            </a:lvl6pPr>
            <a:lvl7pPr marL="0" indent="0">
              <a:buNone/>
              <a:defRPr sz="6000" b="0">
                <a:solidFill>
                  <a:schemeClr val="accent1"/>
                </a:solidFill>
                <a:latin typeface="+mn-lt"/>
              </a:defRPr>
            </a:lvl7pPr>
            <a:lvl8pPr marL="0" indent="0">
              <a:buNone/>
              <a:defRPr sz="6000" b="0">
                <a:solidFill>
                  <a:schemeClr val="accent1"/>
                </a:solidFill>
                <a:latin typeface="+mn-lt"/>
              </a:defRPr>
            </a:lvl8pPr>
            <a:lvl9pPr marL="0" indent="0">
              <a:buNone/>
              <a:defRPr sz="6000" b="0">
                <a:solidFill>
                  <a:schemeClr val="accent1"/>
                </a:solidFill>
                <a:latin typeface="+mn-lt"/>
              </a:defRPr>
            </a:lvl9pPr>
          </a:lstStyle>
          <a:p>
            <a:pPr lvl="0"/>
            <a:r>
              <a:rPr lang="en-US"/>
              <a:t>Click to edit Master text styles</a:t>
            </a:r>
          </a:p>
        </p:txBody>
      </p:sp>
      <p:sp>
        <p:nvSpPr>
          <p:cNvPr id="58" name="Text Placeholder 4">
            <a:extLst>
              <a:ext uri="{FF2B5EF4-FFF2-40B4-BE49-F238E27FC236}">
                <a16:creationId xmlns:a16="http://schemas.microsoft.com/office/drawing/2014/main" id="{4F8193EB-878A-FD88-E58A-23BC14A976EF}"/>
              </a:ext>
            </a:extLst>
          </p:cNvPr>
          <p:cNvSpPr>
            <a:spLocks noGrp="1"/>
          </p:cNvSpPr>
          <p:nvPr>
            <p:ph type="body" sz="quarter" idx="130"/>
          </p:nvPr>
        </p:nvSpPr>
        <p:spPr>
          <a:xfrm>
            <a:off x="8285799" y="4140962"/>
            <a:ext cx="3383280" cy="1847088"/>
          </a:xfrm>
        </p:spPr>
        <p:txBody>
          <a:bodyPr/>
          <a:lstStyle/>
          <a:p>
            <a:pPr lvl="0"/>
            <a:r>
              <a:rPr lang="en-US"/>
              <a:t>Click to edit Master text styles</a:t>
            </a:r>
          </a:p>
          <a:p>
            <a:pPr lvl="1"/>
            <a:r>
              <a:rPr lang="en-US"/>
              <a:t>Second level</a:t>
            </a:r>
          </a:p>
        </p:txBody>
      </p:sp>
      <p:cxnSp>
        <p:nvCxnSpPr>
          <p:cNvPr id="2" name="Straight Connector 1">
            <a:extLst>
              <a:ext uri="{FF2B5EF4-FFF2-40B4-BE49-F238E27FC236}">
                <a16:creationId xmlns:a16="http://schemas.microsoft.com/office/drawing/2014/main" id="{382A48C9-13C5-409E-FABF-01BEF27D686F}"/>
              </a:ext>
            </a:extLst>
          </p:cNvPr>
          <p:cNvCxnSpPr>
            <a:cxnSpLocks/>
          </p:cNvCxnSpPr>
          <p:nvPr userDrawn="1"/>
        </p:nvCxnSpPr>
        <p:spPr>
          <a:xfrm>
            <a:off x="517525" y="3931919"/>
            <a:ext cx="338328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DD77F2C-D8AA-3869-B7E5-9C6AB3635707}"/>
              </a:ext>
            </a:extLst>
          </p:cNvPr>
          <p:cNvCxnSpPr>
            <a:cxnSpLocks/>
          </p:cNvCxnSpPr>
          <p:nvPr userDrawn="1"/>
        </p:nvCxnSpPr>
        <p:spPr>
          <a:xfrm>
            <a:off x="4422656" y="3931919"/>
            <a:ext cx="338328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29DF8D0-8F0E-2785-83D6-17FDC2B8C45C}"/>
              </a:ext>
            </a:extLst>
          </p:cNvPr>
          <p:cNvCxnSpPr>
            <a:cxnSpLocks/>
          </p:cNvCxnSpPr>
          <p:nvPr userDrawn="1"/>
        </p:nvCxnSpPr>
        <p:spPr>
          <a:xfrm>
            <a:off x="8279449" y="3931919"/>
            <a:ext cx="338328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83869C7-5412-AF86-9D5F-A5FF6A4CD43F}"/>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7993028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  box content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BB76869-11CE-12D7-DCF8-9EE6FD3A5439}"/>
              </a:ext>
            </a:extLst>
          </p:cNvPr>
          <p:cNvSpPr/>
          <p:nvPr userDrawn="1"/>
        </p:nvSpPr>
        <p:spPr bwMode="white">
          <a:xfrm>
            <a:off x="8289924" y="1490963"/>
            <a:ext cx="3379787" cy="4636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726757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726757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8439053" y="1643063"/>
            <a:ext cx="3081528" cy="365760"/>
          </a:xfrm>
        </p:spPr>
        <p:txBody>
          <a:bodyPr anchor="b">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16" name="Text Placeholder 4">
            <a:extLst>
              <a:ext uri="{FF2B5EF4-FFF2-40B4-BE49-F238E27FC236}">
                <a16:creationId xmlns:a16="http://schemas.microsoft.com/office/drawing/2014/main" id="{A6ACE12B-FDBC-275A-1992-AC03E26AB1CC}"/>
              </a:ext>
            </a:extLst>
          </p:cNvPr>
          <p:cNvSpPr>
            <a:spLocks noGrp="1"/>
          </p:cNvSpPr>
          <p:nvPr>
            <p:ph type="body" sz="quarter" idx="130"/>
          </p:nvPr>
        </p:nvSpPr>
        <p:spPr>
          <a:xfrm>
            <a:off x="8439053" y="2103438"/>
            <a:ext cx="3081528" cy="3884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A6D8A92E-599B-3D68-386E-1A5CCF500DE1}"/>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35156578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 box content - 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BB76869-11CE-12D7-DCF8-9EE6FD3A5439}"/>
              </a:ext>
            </a:extLst>
          </p:cNvPr>
          <p:cNvSpPr/>
          <p:nvPr userDrawn="1"/>
        </p:nvSpPr>
        <p:spPr>
          <a:xfrm>
            <a:off x="8289924" y="1490963"/>
            <a:ext cx="3379787"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726757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726757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14" name="Text Placeholder 4">
            <a:extLst>
              <a:ext uri="{FF2B5EF4-FFF2-40B4-BE49-F238E27FC236}">
                <a16:creationId xmlns:a16="http://schemas.microsoft.com/office/drawing/2014/main" id="{A229D827-7BAC-242D-A2AE-5EAD64617C3B}"/>
              </a:ext>
            </a:extLst>
          </p:cNvPr>
          <p:cNvSpPr>
            <a:spLocks noGrp="1"/>
          </p:cNvSpPr>
          <p:nvPr>
            <p:ph type="body" sz="quarter" idx="130"/>
          </p:nvPr>
        </p:nvSpPr>
        <p:spPr>
          <a:xfrm>
            <a:off x="8439053" y="2103438"/>
            <a:ext cx="3081528" cy="38846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Master text styles</a:t>
            </a:r>
          </a:p>
          <a:p>
            <a:pPr lvl="1"/>
            <a:r>
              <a:rPr lang="en-US"/>
              <a:t>Second level</a:t>
            </a:r>
          </a:p>
        </p:txBody>
      </p:sp>
      <p:sp>
        <p:nvSpPr>
          <p:cNvPr id="15" name="Text Placeholder 2">
            <a:extLst>
              <a:ext uri="{FF2B5EF4-FFF2-40B4-BE49-F238E27FC236}">
                <a16:creationId xmlns:a16="http://schemas.microsoft.com/office/drawing/2014/main" id="{972D85C8-8D61-FFB4-73AA-5A889D42D902}"/>
              </a:ext>
            </a:extLst>
          </p:cNvPr>
          <p:cNvSpPr>
            <a:spLocks noGrp="1"/>
          </p:cNvSpPr>
          <p:nvPr>
            <p:ph type="body" idx="13"/>
          </p:nvPr>
        </p:nvSpPr>
        <p:spPr>
          <a:xfrm>
            <a:off x="8439053" y="1643063"/>
            <a:ext cx="3081528"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tx1"/>
                </a:solidFill>
                <a:latin typeface="Source Sans Pro SemiBold" panose="020B0603030403020204" pitchFamily="34" charset="0"/>
              </a:defRPr>
            </a:lvl2pPr>
            <a:lvl3pPr marL="0" indent="0">
              <a:buNone/>
              <a:defRPr sz="1600" b="0">
                <a:solidFill>
                  <a:schemeClr val="tx1"/>
                </a:solidFill>
                <a:latin typeface="Source Sans Pro SemiBold" panose="020B0603030403020204" pitchFamily="34" charset="0"/>
              </a:defRPr>
            </a:lvl3pPr>
            <a:lvl4pPr marL="0" indent="0">
              <a:buNone/>
              <a:defRPr sz="1600" b="0">
                <a:solidFill>
                  <a:schemeClr val="tx1"/>
                </a:solidFill>
                <a:latin typeface="Source Sans Pro SemiBold" panose="020B0603030403020204" pitchFamily="34" charset="0"/>
              </a:defRPr>
            </a:lvl4pPr>
            <a:lvl5pPr marL="0" indent="0">
              <a:buNone/>
              <a:tabLst/>
              <a:defRPr sz="1600" b="0">
                <a:solidFill>
                  <a:schemeClr val="tx1"/>
                </a:solidFill>
                <a:latin typeface="Source Sans Pro SemiBold" panose="020B0603030403020204" pitchFamily="34" charset="0"/>
              </a:defRPr>
            </a:lvl5pPr>
            <a:lvl6pPr marL="0" indent="0">
              <a:buNone/>
              <a:defRPr sz="1600" b="0">
                <a:solidFill>
                  <a:schemeClr val="tx1"/>
                </a:solidFill>
                <a:latin typeface="Source Sans Pro SemiBold" panose="020B0603030403020204" pitchFamily="34" charset="0"/>
              </a:defRPr>
            </a:lvl6pPr>
            <a:lvl7pPr marL="0" indent="0">
              <a:buNone/>
              <a:defRPr sz="1600" b="0">
                <a:solidFill>
                  <a:schemeClr val="tx1"/>
                </a:solidFill>
                <a:latin typeface="Source Sans Pro SemiBold" panose="020B0603030403020204" pitchFamily="34" charset="0"/>
              </a:defRPr>
            </a:lvl7pPr>
            <a:lvl8pPr marL="0" indent="0">
              <a:buNone/>
              <a:defRPr sz="1600" b="0">
                <a:solidFill>
                  <a:schemeClr val="tx1"/>
                </a:solidFill>
                <a:latin typeface="Source Sans Pro SemiBold" panose="020B0603030403020204" pitchFamily="34" charset="0"/>
              </a:defRPr>
            </a:lvl8pPr>
            <a:lvl9pPr marL="0" indent="0">
              <a:buNone/>
              <a:defRPr sz="1600" b="0">
                <a:solidFill>
                  <a:schemeClr val="tx1"/>
                </a:solidFill>
                <a:latin typeface="Source Sans Pro SemiBold" panose="020B0603030403020204" pitchFamily="34" charset="0"/>
              </a:defRPr>
            </a:lvl9pPr>
          </a:lstStyle>
          <a:p>
            <a:pPr lvl="0"/>
            <a:r>
              <a:rPr lang="en-US"/>
              <a:t>Click to edit Master text styles</a:t>
            </a:r>
          </a:p>
        </p:txBody>
      </p:sp>
      <p:sp>
        <p:nvSpPr>
          <p:cNvPr id="5" name="TextBox 4">
            <a:extLst>
              <a:ext uri="{FF2B5EF4-FFF2-40B4-BE49-F238E27FC236}">
                <a16:creationId xmlns:a16="http://schemas.microsoft.com/office/drawing/2014/main" id="{24C4686A-46EE-346A-AFAA-250A0C62E6DC}"/>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12058583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 column content + takeaw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11154600"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7"/>
            <a:ext cx="11154600"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6" name="Text Placeholder 2">
            <a:extLst>
              <a:ext uri="{FF2B5EF4-FFF2-40B4-BE49-F238E27FC236}">
                <a16:creationId xmlns:a16="http://schemas.microsoft.com/office/drawing/2014/main" id="{4666323C-FD55-507A-64A8-EFDF8D55B1BC}"/>
              </a:ext>
            </a:extLst>
          </p:cNvPr>
          <p:cNvSpPr>
            <a:spLocks noGrp="1"/>
          </p:cNvSpPr>
          <p:nvPr>
            <p:ph type="body" idx="13"/>
          </p:nvPr>
        </p:nvSpPr>
        <p:spPr>
          <a:xfrm>
            <a:off x="522287" y="5550200"/>
            <a:ext cx="11154600" cy="758525"/>
          </a:xfrm>
          <a:solidFill>
            <a:srgbClr val="F2F2F2"/>
          </a:solidFill>
        </p:spPr>
        <p:txBody>
          <a:bodyPr lIns="91440" tIns="91440" rIns="91440" bIns="91440" anchor="ctr" anchorCtr="0">
            <a:normAutofit/>
          </a:bodyPr>
          <a:lstStyle>
            <a:lvl1pPr marL="0" indent="0">
              <a:buNone/>
              <a:defRPr sz="1600" b="0">
                <a:solidFill>
                  <a:schemeClr val="tx1"/>
                </a:solidFill>
                <a:latin typeface="+mj-lt"/>
              </a:defRPr>
            </a:lvl1pPr>
            <a:lvl2pPr marL="0" indent="0">
              <a:buNone/>
              <a:defRPr sz="1600" b="0">
                <a:solidFill>
                  <a:schemeClr val="tx1"/>
                </a:solidFill>
                <a:latin typeface="+mj-lt"/>
              </a:defRPr>
            </a:lvl2pPr>
            <a:lvl3pPr marL="0" indent="0">
              <a:buNone/>
              <a:defRPr sz="1600" b="0">
                <a:solidFill>
                  <a:schemeClr val="tx1"/>
                </a:solidFill>
                <a:latin typeface="+mn-lt"/>
              </a:defRPr>
            </a:lvl3pPr>
            <a:lvl4pPr marL="0" indent="0">
              <a:buNone/>
              <a:defRPr sz="1600" b="0">
                <a:solidFill>
                  <a:schemeClr val="tx1"/>
                </a:solidFill>
                <a:latin typeface="+mn-lt"/>
              </a:defRPr>
            </a:lvl4pPr>
            <a:lvl5pPr marL="0" indent="0">
              <a:buNone/>
              <a:tabLst/>
              <a:defRPr sz="1600" b="0">
                <a:solidFill>
                  <a:schemeClr val="tx1"/>
                </a:solidFill>
                <a:latin typeface="+mn-lt"/>
              </a:defRPr>
            </a:lvl5pPr>
            <a:lvl6pPr marL="0" indent="0">
              <a:buNone/>
              <a:defRPr sz="1600" b="0">
                <a:solidFill>
                  <a:schemeClr val="tx1"/>
                </a:solidFill>
                <a:latin typeface="+mn-lt"/>
              </a:defRPr>
            </a:lvl6pPr>
            <a:lvl7pPr marL="0" indent="0">
              <a:buNone/>
              <a:defRPr sz="1600" b="0">
                <a:solidFill>
                  <a:schemeClr val="tx1"/>
                </a:solidFill>
                <a:latin typeface="+mn-lt"/>
              </a:defRPr>
            </a:lvl7pPr>
            <a:lvl8pPr marL="0" indent="0">
              <a:buNone/>
              <a:defRPr sz="1600" b="0">
                <a:solidFill>
                  <a:schemeClr val="tx1"/>
                </a:solidFill>
                <a:latin typeface="+mn-lt"/>
              </a:defRPr>
            </a:lvl8pPr>
            <a:lvl9pPr marL="0" indent="0">
              <a:buNone/>
              <a:defRPr sz="1600" b="0">
                <a:solidFill>
                  <a:schemeClr val="tx1"/>
                </a:solidFill>
                <a:latin typeface="+mn-lt"/>
              </a:defRPr>
            </a:lvl9pPr>
          </a:lstStyle>
          <a:p>
            <a:pPr lvl="0"/>
            <a:r>
              <a:rPr lang="en-US"/>
              <a:t>Click to edit Master text styles</a:t>
            </a:r>
          </a:p>
        </p:txBody>
      </p:sp>
      <p:sp>
        <p:nvSpPr>
          <p:cNvPr id="5" name="TextBox 4">
            <a:extLst>
              <a:ext uri="{FF2B5EF4-FFF2-40B4-BE49-F238E27FC236}">
                <a16:creationId xmlns:a16="http://schemas.microsoft.com/office/drawing/2014/main" id="{FD8508BB-76C6-0A78-8518-1F7789F3218B}"/>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19549846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column content + takeaw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533082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5330826" cy="3273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6343651" y="1643063"/>
            <a:ext cx="5325428"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6343650" y="2103438"/>
            <a:ext cx="5325428" cy="3273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2">
            <a:extLst>
              <a:ext uri="{FF2B5EF4-FFF2-40B4-BE49-F238E27FC236}">
                <a16:creationId xmlns:a16="http://schemas.microsoft.com/office/drawing/2014/main" id="{7C7099F5-60C3-8A6F-7821-033CA3BF14D8}"/>
              </a:ext>
            </a:extLst>
          </p:cNvPr>
          <p:cNvSpPr>
            <a:spLocks noGrp="1"/>
          </p:cNvSpPr>
          <p:nvPr>
            <p:ph type="body" idx="15"/>
          </p:nvPr>
        </p:nvSpPr>
        <p:spPr>
          <a:xfrm>
            <a:off x="522287" y="5550200"/>
            <a:ext cx="11154600" cy="758525"/>
          </a:xfrm>
          <a:solidFill>
            <a:srgbClr val="F2F2F2"/>
          </a:solidFill>
        </p:spPr>
        <p:txBody>
          <a:bodyPr lIns="91440" tIns="91440" rIns="91440" bIns="91440" anchor="ctr" anchorCtr="0">
            <a:normAutofit/>
          </a:bodyPr>
          <a:lstStyle>
            <a:lvl1pPr marL="0" indent="0">
              <a:buNone/>
              <a:defRPr sz="1600" b="0">
                <a:solidFill>
                  <a:schemeClr val="tx1"/>
                </a:solidFill>
                <a:latin typeface="+mj-lt"/>
              </a:defRPr>
            </a:lvl1pPr>
            <a:lvl2pPr marL="0" indent="0">
              <a:buNone/>
              <a:defRPr sz="1600" b="0">
                <a:solidFill>
                  <a:schemeClr val="tx1"/>
                </a:solidFill>
                <a:latin typeface="+mj-lt"/>
              </a:defRPr>
            </a:lvl2pPr>
            <a:lvl3pPr marL="0" indent="0">
              <a:buNone/>
              <a:defRPr sz="1600" b="0">
                <a:solidFill>
                  <a:schemeClr val="tx1"/>
                </a:solidFill>
                <a:latin typeface="+mn-lt"/>
              </a:defRPr>
            </a:lvl3pPr>
            <a:lvl4pPr marL="0" indent="0">
              <a:buNone/>
              <a:defRPr sz="1600" b="0">
                <a:solidFill>
                  <a:schemeClr val="tx1"/>
                </a:solidFill>
                <a:latin typeface="+mn-lt"/>
              </a:defRPr>
            </a:lvl4pPr>
            <a:lvl5pPr marL="0" indent="0">
              <a:buNone/>
              <a:tabLst/>
              <a:defRPr sz="1600" b="0">
                <a:solidFill>
                  <a:schemeClr val="tx1"/>
                </a:solidFill>
                <a:latin typeface="+mn-lt"/>
              </a:defRPr>
            </a:lvl5pPr>
            <a:lvl6pPr marL="0" indent="0">
              <a:buNone/>
              <a:defRPr sz="1600" b="0">
                <a:solidFill>
                  <a:schemeClr val="tx1"/>
                </a:solidFill>
                <a:latin typeface="+mn-lt"/>
              </a:defRPr>
            </a:lvl6pPr>
            <a:lvl7pPr marL="0" indent="0">
              <a:buNone/>
              <a:defRPr sz="1600" b="0">
                <a:solidFill>
                  <a:schemeClr val="tx1"/>
                </a:solidFill>
                <a:latin typeface="+mn-lt"/>
              </a:defRPr>
            </a:lvl7pPr>
            <a:lvl8pPr marL="0" indent="0">
              <a:buNone/>
              <a:defRPr sz="1600" b="0">
                <a:solidFill>
                  <a:schemeClr val="tx1"/>
                </a:solidFill>
                <a:latin typeface="+mn-lt"/>
              </a:defRPr>
            </a:lvl8pPr>
            <a:lvl9pPr marL="0" indent="0">
              <a:buNone/>
              <a:defRPr sz="1600" b="0">
                <a:solidFill>
                  <a:schemeClr val="tx1"/>
                </a:solidFill>
                <a:latin typeface="+mn-lt"/>
              </a:defRPr>
            </a:lvl9pPr>
          </a:lstStyle>
          <a:p>
            <a:pPr lvl="0"/>
            <a:r>
              <a:rPr lang="en-US"/>
              <a:t>Click to edit Master text styles</a:t>
            </a:r>
          </a:p>
        </p:txBody>
      </p:sp>
      <p:sp>
        <p:nvSpPr>
          <p:cNvPr id="7" name="TextBox 6">
            <a:extLst>
              <a:ext uri="{FF2B5EF4-FFF2-40B4-BE49-F238E27FC236}">
                <a16:creationId xmlns:a16="http://schemas.microsoft.com/office/drawing/2014/main" id="{1459967E-0B92-DE98-BFE2-C9C9CCECA9CD}"/>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2935500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column content + takeaw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9" y="1643063"/>
            <a:ext cx="338137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8" y="2103438"/>
            <a:ext cx="3381376" cy="3273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4406902" y="1643063"/>
            <a:ext cx="338137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4406901" y="2103438"/>
            <a:ext cx="3381376" cy="3273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EFDC7BDB-A782-C812-7E6A-2FB86DA4BC85}"/>
              </a:ext>
            </a:extLst>
          </p:cNvPr>
          <p:cNvSpPr>
            <a:spLocks noGrp="1"/>
          </p:cNvSpPr>
          <p:nvPr>
            <p:ph type="body" idx="15"/>
          </p:nvPr>
        </p:nvSpPr>
        <p:spPr>
          <a:xfrm>
            <a:off x="8277222" y="1643063"/>
            <a:ext cx="3381377"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14" name="Content Placeholder 3">
            <a:extLst>
              <a:ext uri="{FF2B5EF4-FFF2-40B4-BE49-F238E27FC236}">
                <a16:creationId xmlns:a16="http://schemas.microsoft.com/office/drawing/2014/main" id="{A7F39158-68D2-78B1-E01D-E1264144C191}"/>
              </a:ext>
            </a:extLst>
          </p:cNvPr>
          <p:cNvSpPr>
            <a:spLocks noGrp="1"/>
          </p:cNvSpPr>
          <p:nvPr>
            <p:ph sz="half" idx="16"/>
          </p:nvPr>
        </p:nvSpPr>
        <p:spPr>
          <a:xfrm>
            <a:off x="8277221" y="2103438"/>
            <a:ext cx="3381377" cy="3273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2">
            <a:extLst>
              <a:ext uri="{FF2B5EF4-FFF2-40B4-BE49-F238E27FC236}">
                <a16:creationId xmlns:a16="http://schemas.microsoft.com/office/drawing/2014/main" id="{74489847-6420-2FF3-4757-E02C39DDC713}"/>
              </a:ext>
            </a:extLst>
          </p:cNvPr>
          <p:cNvSpPr>
            <a:spLocks noGrp="1"/>
          </p:cNvSpPr>
          <p:nvPr>
            <p:ph type="body" idx="17"/>
          </p:nvPr>
        </p:nvSpPr>
        <p:spPr>
          <a:xfrm>
            <a:off x="522287" y="5550200"/>
            <a:ext cx="11154600" cy="758525"/>
          </a:xfrm>
          <a:solidFill>
            <a:srgbClr val="F2F2F2"/>
          </a:solidFill>
        </p:spPr>
        <p:txBody>
          <a:bodyPr lIns="91440" tIns="91440" rIns="91440" bIns="91440" anchor="ctr" anchorCtr="0">
            <a:normAutofit/>
          </a:bodyPr>
          <a:lstStyle>
            <a:lvl1pPr marL="0" indent="0">
              <a:buNone/>
              <a:defRPr sz="1600" b="0">
                <a:solidFill>
                  <a:schemeClr val="tx1"/>
                </a:solidFill>
                <a:latin typeface="+mj-lt"/>
              </a:defRPr>
            </a:lvl1pPr>
            <a:lvl2pPr marL="0" indent="0">
              <a:buNone/>
              <a:defRPr sz="1600" b="0">
                <a:solidFill>
                  <a:schemeClr val="tx1"/>
                </a:solidFill>
                <a:latin typeface="+mj-lt"/>
              </a:defRPr>
            </a:lvl2pPr>
            <a:lvl3pPr marL="0" indent="0">
              <a:buNone/>
              <a:defRPr sz="1600" b="0">
                <a:solidFill>
                  <a:schemeClr val="tx1"/>
                </a:solidFill>
                <a:latin typeface="+mn-lt"/>
              </a:defRPr>
            </a:lvl3pPr>
            <a:lvl4pPr marL="0" indent="0">
              <a:buNone/>
              <a:defRPr sz="1600" b="0">
                <a:solidFill>
                  <a:schemeClr val="tx1"/>
                </a:solidFill>
                <a:latin typeface="+mn-lt"/>
              </a:defRPr>
            </a:lvl4pPr>
            <a:lvl5pPr marL="0" indent="0">
              <a:buNone/>
              <a:tabLst/>
              <a:defRPr sz="1600" b="0">
                <a:solidFill>
                  <a:schemeClr val="tx1"/>
                </a:solidFill>
                <a:latin typeface="+mn-lt"/>
              </a:defRPr>
            </a:lvl5pPr>
            <a:lvl6pPr marL="0" indent="0">
              <a:buNone/>
              <a:defRPr sz="1600" b="0">
                <a:solidFill>
                  <a:schemeClr val="tx1"/>
                </a:solidFill>
                <a:latin typeface="+mn-lt"/>
              </a:defRPr>
            </a:lvl6pPr>
            <a:lvl7pPr marL="0" indent="0">
              <a:buNone/>
              <a:defRPr sz="1600" b="0">
                <a:solidFill>
                  <a:schemeClr val="tx1"/>
                </a:solidFill>
                <a:latin typeface="+mn-lt"/>
              </a:defRPr>
            </a:lvl7pPr>
            <a:lvl8pPr marL="0" indent="0">
              <a:buNone/>
              <a:defRPr sz="1600" b="0">
                <a:solidFill>
                  <a:schemeClr val="tx1"/>
                </a:solidFill>
                <a:latin typeface="+mn-lt"/>
              </a:defRPr>
            </a:lvl8pPr>
            <a:lvl9pPr marL="0" indent="0">
              <a:buNone/>
              <a:defRPr sz="1600" b="0">
                <a:solidFill>
                  <a:schemeClr val="tx1"/>
                </a:solidFill>
                <a:latin typeface="+mn-lt"/>
              </a:defRPr>
            </a:lvl9pPr>
          </a:lstStyle>
          <a:p>
            <a:pPr lvl="0"/>
            <a:r>
              <a:rPr lang="en-US"/>
              <a:t>Click to edit Master text styles</a:t>
            </a:r>
          </a:p>
        </p:txBody>
      </p:sp>
      <p:sp>
        <p:nvSpPr>
          <p:cNvPr id="7" name="TextBox 6">
            <a:extLst>
              <a:ext uri="{FF2B5EF4-FFF2-40B4-BE49-F238E27FC236}">
                <a16:creationId xmlns:a16="http://schemas.microsoft.com/office/drawing/2014/main" id="{D9878A6D-4FD2-C83A-255C-77CE832E5C2D}"/>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39796947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Logo">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105B40-516E-C363-8108-84011A39C9A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2895600" y="2335470"/>
            <a:ext cx="6400800" cy="2184262"/>
          </a:xfrm>
          <a:prstGeom prst="rect">
            <a:avLst/>
          </a:prstGeom>
        </p:spPr>
      </p:pic>
    </p:spTree>
    <p:extLst>
      <p:ext uri="{BB962C8B-B14F-4D97-AF65-F5344CB8AC3E}">
        <p14:creationId xmlns:p14="http://schemas.microsoft.com/office/powerpoint/2010/main" val="31553570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Logo - white backgroun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105B40-516E-C363-8108-84011A39C9A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bwMode="black">
          <a:xfrm>
            <a:off x="2895600" y="2335771"/>
            <a:ext cx="6400800" cy="2183659"/>
          </a:xfrm>
          <a:prstGeom prst="rect">
            <a:avLst/>
          </a:prstGeom>
        </p:spPr>
      </p:pic>
    </p:spTree>
    <p:extLst>
      <p:ext uri="{BB962C8B-B14F-4D97-AF65-F5344CB8AC3E}">
        <p14:creationId xmlns:p14="http://schemas.microsoft.com/office/powerpoint/2010/main" val="29739745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Logo - large">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5542C2-467E-9C20-4DA5-D52270AC4B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522288" y="1520218"/>
            <a:ext cx="11147425" cy="3804038"/>
          </a:xfrm>
          <a:prstGeom prst="rect">
            <a:avLst/>
          </a:prstGeom>
        </p:spPr>
      </p:pic>
    </p:spTree>
    <p:extLst>
      <p:ext uri="{BB962C8B-B14F-4D97-AF65-F5344CB8AC3E}">
        <p14:creationId xmlns:p14="http://schemas.microsoft.com/office/powerpoint/2010/main" val="2169158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874837"/>
            <a:ext cx="11151553" cy="4114800"/>
          </a:xfrm>
        </p:spPr>
        <p:txBody>
          <a:bodyPr anchor="b">
            <a:normAutofit/>
          </a:bodyPr>
          <a:lstStyle>
            <a:lvl1pPr>
              <a:defRPr sz="115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616639-5F77-CF86-A490-43BDA9F58B80}"/>
              </a:ext>
            </a:extLst>
          </p:cNvPr>
          <p:cNvSpPr>
            <a:spLocks noGrp="1"/>
          </p:cNvSpPr>
          <p:nvPr>
            <p:ph type="body" idx="1"/>
          </p:nvPr>
        </p:nvSpPr>
        <p:spPr>
          <a:xfrm>
            <a:off x="518159" y="1098550"/>
            <a:ext cx="11151553" cy="544513"/>
          </a:xfrm>
        </p:spPr>
        <p:txBody>
          <a:bodyPr anchor="b">
            <a:normAutofit/>
          </a:bodyPr>
          <a:lstStyle>
            <a:lvl1pPr marL="0" indent="0">
              <a:buNone/>
              <a:defRPr sz="1600">
                <a:solidFill>
                  <a:schemeClr val="tx1"/>
                </a:solidFill>
                <a:latin typeface="Source Sans Pro SemiBold" panose="020B0603030403020204" pitchFamily="34" charset="0"/>
              </a:defRPr>
            </a:lvl1pPr>
            <a:lvl2pPr marL="0" indent="0">
              <a:buNone/>
              <a:defRPr sz="1600">
                <a:solidFill>
                  <a:schemeClr val="tx1"/>
                </a:solidFill>
                <a:latin typeface="Source Sans Pro SemiBold" panose="020B0603030403020204" pitchFamily="34" charset="0"/>
              </a:defRPr>
            </a:lvl2pPr>
            <a:lvl3pPr marL="0" indent="0">
              <a:buNone/>
              <a:defRPr sz="1600">
                <a:solidFill>
                  <a:schemeClr val="tx1"/>
                </a:solidFill>
                <a:latin typeface="Source Sans Pro SemiBold" panose="020B0603030403020204" pitchFamily="34" charset="0"/>
              </a:defRPr>
            </a:lvl3pPr>
            <a:lvl4pPr marL="0" indent="0">
              <a:buNone/>
              <a:defRPr sz="1600">
                <a:solidFill>
                  <a:schemeClr val="tx1"/>
                </a:solidFill>
                <a:latin typeface="Source Sans Pro SemiBold" panose="020B0603030403020204" pitchFamily="34" charset="0"/>
              </a:defRPr>
            </a:lvl4pPr>
            <a:lvl5pPr marL="0" indent="0">
              <a:buNone/>
              <a:defRPr sz="1600">
                <a:solidFill>
                  <a:schemeClr val="tx1"/>
                </a:solidFill>
                <a:latin typeface="Source Sans Pro SemiBold" panose="020B0603030403020204" pitchFamily="34" charset="0"/>
              </a:defRPr>
            </a:lvl5pPr>
            <a:lvl6pPr marL="0" indent="0">
              <a:buNone/>
              <a:defRPr sz="1600">
                <a:solidFill>
                  <a:schemeClr val="tx1"/>
                </a:solidFill>
                <a:latin typeface="Source Sans Pro SemiBold" panose="020B0603030403020204" pitchFamily="34" charset="0"/>
              </a:defRPr>
            </a:lvl6pPr>
            <a:lvl7pPr marL="0" indent="0">
              <a:buNone/>
              <a:defRPr sz="1600">
                <a:solidFill>
                  <a:schemeClr val="tx1"/>
                </a:solidFill>
                <a:latin typeface="Source Sans Pro SemiBold" panose="020B0603030403020204" pitchFamily="34" charset="0"/>
              </a:defRPr>
            </a:lvl7pPr>
            <a:lvl8pPr marL="0" indent="0">
              <a:buNone/>
              <a:defRPr sz="1600">
                <a:solidFill>
                  <a:schemeClr val="tx1"/>
                </a:solidFill>
                <a:latin typeface="Source Sans Pro SemiBold" panose="020B0603030403020204" pitchFamily="34" charset="0"/>
              </a:defRPr>
            </a:lvl8pPr>
            <a:lvl9pPr marL="0" indent="0">
              <a:buNone/>
              <a:defRPr sz="1600">
                <a:solidFill>
                  <a:schemeClr val="tx1"/>
                </a:solidFill>
                <a:latin typeface="Source Sans Pro SemiBold" panose="020B0603030403020204" pitchFamily="34" charset="0"/>
              </a:defRPr>
            </a:lvl9pPr>
          </a:lstStyle>
          <a:p>
            <a:pPr lvl="0"/>
            <a:r>
              <a:rPr lang="en-US"/>
              <a:t>Click to edit Master text styles</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4" name="TextBox 3">
            <a:extLst>
              <a:ext uri="{FF2B5EF4-FFF2-40B4-BE49-F238E27FC236}">
                <a16:creationId xmlns:a16="http://schemas.microsoft.com/office/drawing/2014/main" id="{7911767E-3087-A3FA-79A8-328FF5584B1E}"/>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15994119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Logo - large - white backgroun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5542C2-467E-9C20-4DA5-D52270AC4B3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bwMode="black">
          <a:xfrm>
            <a:off x="522288" y="1520742"/>
            <a:ext cx="11147425" cy="3802989"/>
          </a:xfrm>
          <a:prstGeom prst="rect">
            <a:avLst/>
          </a:prstGeom>
        </p:spPr>
      </p:pic>
    </p:spTree>
    <p:extLst>
      <p:ext uri="{BB962C8B-B14F-4D97-AF65-F5344CB8AC3E}">
        <p14:creationId xmlns:p14="http://schemas.microsoft.com/office/powerpoint/2010/main" val="27462297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purp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1AC7D-8B33-DE73-F3BD-02327FCDC580}"/>
              </a:ext>
            </a:extLst>
          </p:cNvPr>
          <p:cNvSpPr>
            <a:spLocks noGrp="1"/>
          </p:cNvSpPr>
          <p:nvPr>
            <p:ph type="ctrTitle"/>
          </p:nvPr>
        </p:nvSpPr>
        <p:spPr>
          <a:xfrm>
            <a:off x="522289" y="1643063"/>
            <a:ext cx="11147424" cy="2330451"/>
          </a:xfrm>
        </p:spPr>
        <p:txBody>
          <a:bodyPr anchor="b">
            <a:normAutofit/>
          </a:bodyPr>
          <a:lstStyle>
            <a:lvl1pPr algn="l">
              <a:defRPr sz="7200">
                <a:solidFill>
                  <a:schemeClr val="bg1"/>
                </a:solidFill>
              </a:defRPr>
            </a:lvl1pPr>
          </a:lstStyle>
          <a:p>
            <a:r>
              <a:rPr lang="en-US"/>
              <a:t>Click to edit Master title style</a:t>
            </a:r>
            <a:endParaRPr lang="en-US" dirty="0"/>
          </a:p>
        </p:txBody>
      </p:sp>
      <p:sp>
        <p:nvSpPr>
          <p:cNvPr id="8" name="TextBox 7">
            <a:extLst>
              <a:ext uri="{FF2B5EF4-FFF2-40B4-BE49-F238E27FC236}">
                <a16:creationId xmlns:a16="http://schemas.microsoft.com/office/drawing/2014/main" id="{A16E47DD-EFE5-71AD-14BF-BC681B9CA660}"/>
              </a:ext>
            </a:extLst>
          </p:cNvPr>
          <p:cNvSpPr txBox="1"/>
          <p:nvPr userDrawn="1"/>
        </p:nvSpPr>
        <p:spPr>
          <a:xfrm>
            <a:off x="518160" y="6455664"/>
            <a:ext cx="4318719" cy="256031"/>
          </a:xfrm>
          <a:prstGeom prst="rect">
            <a:avLst/>
          </a:prstGeom>
        </p:spPr>
        <p:txBody>
          <a:bodyPr vert="horz" lIns="0" tIns="0" rIns="0" bIns="0" rtlCol="0" anchor="ctr">
            <a:normAutofit/>
          </a:bodyPr>
          <a:lstStyle>
            <a:defPPr>
              <a:defRPr lang="en-US"/>
            </a:defPPr>
            <a:lvl1pPr>
              <a:defRPr lang="en-US" sz="800" smtClean="0">
                <a:solidFill>
                  <a:schemeClr val="bg1"/>
                </a:solidFill>
              </a:defRPr>
            </a:lvl1pPr>
            <a:lvl2pPr marL="0" indent="0">
              <a:defRPr sz="800">
                <a:solidFill>
                  <a:schemeClr val="accent1"/>
                </a:solidFill>
              </a:defRPr>
            </a:lvl2pPr>
            <a:lvl3pPr marL="0">
              <a:defRPr sz="800">
                <a:solidFill>
                  <a:schemeClr val="accent1"/>
                </a:solidFill>
              </a:defRPr>
            </a:lvl3pPr>
            <a:lvl4pPr marL="0">
              <a:defRPr sz="800">
                <a:solidFill>
                  <a:schemeClr val="accent1"/>
                </a:solidFill>
              </a:defRPr>
            </a:lvl4pPr>
            <a:lvl5pPr marL="0">
              <a:defRPr sz="800">
                <a:solidFill>
                  <a:schemeClr val="accent1"/>
                </a:solidFill>
              </a:defRPr>
            </a:lvl5pPr>
            <a:lvl6pPr marL="0" indent="0">
              <a:defRPr sz="800">
                <a:solidFill>
                  <a:schemeClr val="accent1"/>
                </a:solidFill>
              </a:defRPr>
            </a:lvl6pPr>
            <a:lvl7pPr marL="0">
              <a:defRPr sz="800">
                <a:solidFill>
                  <a:schemeClr val="accent1"/>
                </a:solidFill>
              </a:defRPr>
            </a:lvl7pPr>
            <a:lvl8pPr marL="0" indent="0">
              <a:defRPr sz="800">
                <a:solidFill>
                  <a:schemeClr val="accent1"/>
                </a:solidFill>
              </a:defRPr>
            </a:lvl8pPr>
            <a:lvl9pPr marL="0">
              <a:spcBef>
                <a:spcPts val="0"/>
              </a:spcBef>
              <a:defRPr sz="800">
                <a:solidFill>
                  <a:schemeClr val="accent1"/>
                </a:solidFill>
              </a:defRPr>
            </a:lvl9pPr>
          </a:lstStyle>
          <a:p>
            <a:pPr lvl="0"/>
            <a:r>
              <a:rPr lang="en-US" dirty="0">
                <a:solidFill>
                  <a:schemeClr val="bg1"/>
                </a:solidFill>
              </a:rPr>
              <a:t> © 2025 GE HealthCare. GE is a trademark of General Electric Company used under trademark license.</a:t>
            </a:r>
          </a:p>
        </p:txBody>
      </p:sp>
      <p:sp>
        <p:nvSpPr>
          <p:cNvPr id="7" name="Subtitle 2">
            <a:extLst>
              <a:ext uri="{FF2B5EF4-FFF2-40B4-BE49-F238E27FC236}">
                <a16:creationId xmlns:a16="http://schemas.microsoft.com/office/drawing/2014/main" id="{B75DD4FC-37C8-A068-8A6B-46C198B48D04}"/>
              </a:ext>
            </a:extLst>
          </p:cNvPr>
          <p:cNvSpPr>
            <a:spLocks noGrp="1"/>
          </p:cNvSpPr>
          <p:nvPr>
            <p:ph type="subTitle" idx="1"/>
          </p:nvPr>
        </p:nvSpPr>
        <p:spPr>
          <a:xfrm>
            <a:off x="522288" y="4132262"/>
            <a:ext cx="11143294" cy="457200"/>
          </a:xfrm>
        </p:spPr>
        <p:txBody>
          <a:bodyPr>
            <a:normAutofit/>
          </a:bodyPr>
          <a:lstStyle>
            <a:lvl1pPr marL="0" indent="0" algn="l">
              <a:buNone/>
              <a:defRPr sz="1600">
                <a:solidFill>
                  <a:schemeClr val="bg1"/>
                </a:solidFill>
                <a:latin typeface="Source Sans Pro Semibold" panose="020B0603030403020204" pitchFamily="34" charset="0"/>
              </a:defRPr>
            </a:lvl1pPr>
            <a:lvl2pPr marL="0" indent="0" algn="l">
              <a:buNone/>
              <a:defRPr sz="1600">
                <a:solidFill>
                  <a:schemeClr val="bg1"/>
                </a:solidFill>
                <a:latin typeface="Source Sans Pro Semibold" panose="020B0603030403020204" pitchFamily="34" charset="0"/>
              </a:defRPr>
            </a:lvl2pPr>
            <a:lvl3pPr marL="0" indent="0" algn="l">
              <a:buNone/>
              <a:defRPr sz="1600">
                <a:solidFill>
                  <a:schemeClr val="bg1"/>
                </a:solidFill>
                <a:latin typeface="Source Sans Pro Semibold" panose="020B0603030403020204" pitchFamily="34" charset="0"/>
              </a:defRPr>
            </a:lvl3pPr>
            <a:lvl4pPr marL="0" indent="0" algn="l">
              <a:buNone/>
              <a:defRPr sz="1600">
                <a:solidFill>
                  <a:schemeClr val="bg1"/>
                </a:solidFill>
                <a:latin typeface="Source Sans Pro Semibold" panose="020B0603030403020204" pitchFamily="34" charset="0"/>
              </a:defRPr>
            </a:lvl4pPr>
            <a:lvl5pPr marL="0" indent="0" algn="l">
              <a:buNone/>
              <a:defRPr sz="1600">
                <a:solidFill>
                  <a:schemeClr val="bg1"/>
                </a:solidFill>
                <a:latin typeface="Source Sans Pro Semibold" panose="020B0603030403020204" pitchFamily="34" charset="0"/>
              </a:defRPr>
            </a:lvl5pPr>
            <a:lvl6pPr marL="0" indent="0" algn="l">
              <a:buNone/>
              <a:defRPr sz="1600">
                <a:solidFill>
                  <a:schemeClr val="bg1"/>
                </a:solidFill>
                <a:latin typeface="Source Sans Pro Semibold" panose="020B0603030403020204" pitchFamily="34" charset="0"/>
              </a:defRPr>
            </a:lvl6pPr>
            <a:lvl7pPr marL="0" indent="0" algn="l">
              <a:buNone/>
              <a:defRPr sz="1600">
                <a:solidFill>
                  <a:schemeClr val="bg1"/>
                </a:solidFill>
                <a:latin typeface="Source Sans Pro Semibold" panose="020B0603030403020204" pitchFamily="34" charset="0"/>
              </a:defRPr>
            </a:lvl7pPr>
            <a:lvl8pPr marL="0" indent="0" algn="l">
              <a:buNone/>
              <a:defRPr sz="1600">
                <a:solidFill>
                  <a:schemeClr val="bg1"/>
                </a:solidFill>
                <a:latin typeface="Source Sans Pro Semibold" panose="020B0603030403020204" pitchFamily="34" charset="0"/>
              </a:defRPr>
            </a:lvl8pPr>
            <a:lvl9pPr marL="0" indent="0" algn="l">
              <a:buNone/>
              <a:defRPr sz="1600">
                <a:solidFill>
                  <a:schemeClr val="bg1"/>
                </a:solidFill>
                <a:latin typeface="Source Sans Pro Semibold" panose="020B0603030403020204" pitchFamily="34" charset="0"/>
              </a:defRPr>
            </a:lvl9pPr>
          </a:lstStyle>
          <a:p>
            <a:pPr lvl="0"/>
            <a:r>
              <a:rPr lang="en-US"/>
              <a:t>Click to edit Master subtitle style</a:t>
            </a:r>
            <a:endParaRPr lang="en-US" dirty="0"/>
          </a:p>
        </p:txBody>
      </p:sp>
      <p:pic>
        <p:nvPicPr>
          <p:cNvPr id="3" name="Picture 2">
            <a:extLst>
              <a:ext uri="{FF2B5EF4-FFF2-40B4-BE49-F238E27FC236}">
                <a16:creationId xmlns:a16="http://schemas.microsoft.com/office/drawing/2014/main" id="{67CBF96E-DF5F-3718-6514-0DE2C40691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234237" y="5197011"/>
            <a:ext cx="3784202" cy="1291353"/>
          </a:xfrm>
          <a:prstGeom prst="rect">
            <a:avLst/>
          </a:prstGeom>
        </p:spPr>
      </p:pic>
    </p:spTree>
    <p:extLst>
      <p:ext uri="{BB962C8B-B14F-4D97-AF65-F5344CB8AC3E}">
        <p14:creationId xmlns:p14="http://schemas.microsoft.com/office/powerpoint/2010/main" val="33105096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2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1AC7D-8B33-DE73-F3BD-02327FCDC580}"/>
              </a:ext>
            </a:extLst>
          </p:cNvPr>
          <p:cNvSpPr>
            <a:spLocks noGrp="1"/>
          </p:cNvSpPr>
          <p:nvPr>
            <p:ph type="ctrTitle"/>
          </p:nvPr>
        </p:nvSpPr>
        <p:spPr>
          <a:xfrm>
            <a:off x="522289" y="1643063"/>
            <a:ext cx="11147424" cy="2330451"/>
          </a:xfrm>
        </p:spPr>
        <p:txBody>
          <a:bodyPr anchor="b">
            <a:normAutofit/>
          </a:bodyPr>
          <a:lstStyle>
            <a:lvl1pPr algn="l">
              <a:defRPr sz="7200">
                <a:solidFill>
                  <a:schemeClr val="tx1"/>
                </a:solidFill>
              </a:defRPr>
            </a:lvl1pPr>
          </a:lstStyle>
          <a:p>
            <a:r>
              <a:rPr lang="en-US"/>
              <a:t>Click to edit Master title style</a:t>
            </a:r>
            <a:endParaRPr lang="en-US" dirty="0"/>
          </a:p>
        </p:txBody>
      </p:sp>
      <p:sp>
        <p:nvSpPr>
          <p:cNvPr id="3" name="TextBox 2">
            <a:extLst>
              <a:ext uri="{FF2B5EF4-FFF2-40B4-BE49-F238E27FC236}">
                <a16:creationId xmlns:a16="http://schemas.microsoft.com/office/drawing/2014/main" id="{7ED18B68-16A5-8797-7FEB-9455906288AA}"/>
              </a:ext>
            </a:extLst>
          </p:cNvPr>
          <p:cNvSpPr txBox="1"/>
          <p:nvPr userDrawn="1"/>
        </p:nvSpPr>
        <p:spPr>
          <a:xfrm>
            <a:off x="518160" y="6455664"/>
            <a:ext cx="4318719" cy="256031"/>
          </a:xfrm>
          <a:prstGeom prst="rect">
            <a:avLst/>
          </a:prstGeom>
        </p:spPr>
        <p:txBody>
          <a:bodyPr vert="horz" lIns="0" tIns="0" rIns="0" bIns="0" rtlCol="0" anchor="ctr">
            <a:normAutofit/>
          </a:bodyPr>
          <a:lstStyle>
            <a:defPPr>
              <a:defRPr lang="en-US"/>
            </a:defPPr>
            <a:lvl1pPr>
              <a:defRPr lang="en-US" sz="800" smtClean="0">
                <a:solidFill>
                  <a:schemeClr val="accent1"/>
                </a:solidFill>
              </a:defRPr>
            </a:lvl1pPr>
            <a:lvl2pPr marL="0" indent="0">
              <a:defRPr sz="800">
                <a:solidFill>
                  <a:schemeClr val="accent1"/>
                </a:solidFill>
              </a:defRPr>
            </a:lvl2pPr>
            <a:lvl3pPr marL="0">
              <a:defRPr sz="800">
                <a:solidFill>
                  <a:schemeClr val="accent1"/>
                </a:solidFill>
              </a:defRPr>
            </a:lvl3pPr>
            <a:lvl4pPr marL="0">
              <a:defRPr sz="800">
                <a:solidFill>
                  <a:schemeClr val="accent1"/>
                </a:solidFill>
              </a:defRPr>
            </a:lvl4pPr>
            <a:lvl5pPr marL="0">
              <a:defRPr sz="800">
                <a:solidFill>
                  <a:schemeClr val="accent1"/>
                </a:solidFill>
              </a:defRPr>
            </a:lvl5pPr>
            <a:lvl6pPr marL="0" indent="0">
              <a:defRPr sz="800">
                <a:solidFill>
                  <a:schemeClr val="accent1"/>
                </a:solidFill>
              </a:defRPr>
            </a:lvl6pPr>
            <a:lvl7pPr marL="0">
              <a:defRPr sz="800">
                <a:solidFill>
                  <a:schemeClr val="accent1"/>
                </a:solidFill>
              </a:defRPr>
            </a:lvl7pPr>
            <a:lvl8pPr marL="0" indent="0">
              <a:defRPr sz="800">
                <a:solidFill>
                  <a:schemeClr val="accent1"/>
                </a:solidFill>
              </a:defRPr>
            </a:lvl8pPr>
            <a:lvl9pPr marL="0">
              <a:spcBef>
                <a:spcPts val="0"/>
              </a:spcBef>
              <a:defRPr sz="800">
                <a:solidFill>
                  <a:schemeClr val="accent1"/>
                </a:solidFill>
              </a:defRPr>
            </a:lvl9pPr>
          </a:lstStyle>
          <a:p>
            <a:pPr lvl="0"/>
            <a:r>
              <a:rPr lang="en-US" dirty="0"/>
              <a:t> © 2025 GE HealthCare. GE is a trademark of General Electric Company used under trademark license.</a:t>
            </a:r>
          </a:p>
        </p:txBody>
      </p:sp>
      <p:sp>
        <p:nvSpPr>
          <p:cNvPr id="5" name="Subtitle 2">
            <a:extLst>
              <a:ext uri="{FF2B5EF4-FFF2-40B4-BE49-F238E27FC236}">
                <a16:creationId xmlns:a16="http://schemas.microsoft.com/office/drawing/2014/main" id="{74BDAB37-4FAD-929F-6B7E-1E506329AE79}"/>
              </a:ext>
            </a:extLst>
          </p:cNvPr>
          <p:cNvSpPr>
            <a:spLocks noGrp="1"/>
          </p:cNvSpPr>
          <p:nvPr>
            <p:ph type="subTitle" idx="1"/>
          </p:nvPr>
        </p:nvSpPr>
        <p:spPr>
          <a:xfrm>
            <a:off x="518159" y="4132262"/>
            <a:ext cx="11147423" cy="457200"/>
          </a:xfrm>
        </p:spPr>
        <p:txBody>
          <a:bodyPr>
            <a:normAutofit/>
          </a:bodyPr>
          <a:lstStyle>
            <a:lvl1pPr marL="0" indent="0" algn="l">
              <a:buNone/>
              <a:defRPr sz="1600">
                <a:solidFill>
                  <a:schemeClr val="tx1"/>
                </a:solidFill>
                <a:latin typeface="Source Sans Pro Semibold" panose="020B0603030403020204" pitchFamily="34" charset="0"/>
              </a:defRPr>
            </a:lvl1pPr>
            <a:lvl2pPr marL="0" indent="0" algn="l">
              <a:buNone/>
              <a:defRPr sz="1600">
                <a:solidFill>
                  <a:schemeClr val="tx1"/>
                </a:solidFill>
                <a:latin typeface="Source Sans Pro Semibold" panose="020B0603030403020204" pitchFamily="34" charset="0"/>
              </a:defRPr>
            </a:lvl2pPr>
            <a:lvl3pPr marL="0" indent="0" algn="l">
              <a:buNone/>
              <a:defRPr sz="1600">
                <a:solidFill>
                  <a:schemeClr val="tx1"/>
                </a:solidFill>
                <a:latin typeface="Source Sans Pro Semibold" panose="020B0603030403020204" pitchFamily="34" charset="0"/>
              </a:defRPr>
            </a:lvl3pPr>
            <a:lvl4pPr marL="0" indent="0" algn="l">
              <a:buNone/>
              <a:defRPr sz="1600">
                <a:solidFill>
                  <a:schemeClr val="tx1"/>
                </a:solidFill>
                <a:latin typeface="Source Sans Pro Semibold" panose="020B0603030403020204" pitchFamily="34" charset="0"/>
              </a:defRPr>
            </a:lvl4pPr>
            <a:lvl5pPr marL="0" indent="0" algn="l">
              <a:buNone/>
              <a:defRPr sz="1600">
                <a:solidFill>
                  <a:schemeClr val="tx1"/>
                </a:solidFill>
                <a:latin typeface="Source Sans Pro Semibold" panose="020B0603030403020204" pitchFamily="34" charset="0"/>
              </a:defRPr>
            </a:lvl5pPr>
            <a:lvl6pPr marL="0" indent="0" algn="l">
              <a:buNone/>
              <a:defRPr sz="1600">
                <a:solidFill>
                  <a:schemeClr val="tx1"/>
                </a:solidFill>
                <a:latin typeface="Source Sans Pro Semibold" panose="020B0603030403020204" pitchFamily="34" charset="0"/>
              </a:defRPr>
            </a:lvl6pPr>
            <a:lvl7pPr marL="0" indent="0" algn="l">
              <a:buNone/>
              <a:defRPr sz="1600">
                <a:solidFill>
                  <a:schemeClr val="tx1"/>
                </a:solidFill>
                <a:latin typeface="Source Sans Pro Semibold" panose="020B0603030403020204" pitchFamily="34" charset="0"/>
              </a:defRPr>
            </a:lvl7pPr>
            <a:lvl8pPr marL="0" indent="0" algn="l">
              <a:buNone/>
              <a:defRPr sz="1600">
                <a:solidFill>
                  <a:schemeClr val="tx1"/>
                </a:solidFill>
                <a:latin typeface="Source Sans Pro Semibold" panose="020B0603030403020204" pitchFamily="34" charset="0"/>
              </a:defRPr>
            </a:lvl8pPr>
            <a:lvl9pPr marL="0" indent="0" algn="l">
              <a:buNone/>
              <a:defRPr sz="1600">
                <a:solidFill>
                  <a:schemeClr val="tx1"/>
                </a:solidFill>
                <a:latin typeface="Source Sans Pro Semibold" panose="020B0603030403020204" pitchFamily="34" charset="0"/>
              </a:defRPr>
            </a:lvl9pPr>
          </a:lstStyle>
          <a:p>
            <a:pPr lvl="0"/>
            <a:r>
              <a:rPr lang="en-US"/>
              <a:t>Click to edit Master subtitle style</a:t>
            </a:r>
            <a:endParaRPr lang="en-US" dirty="0"/>
          </a:p>
        </p:txBody>
      </p:sp>
      <p:pic>
        <p:nvPicPr>
          <p:cNvPr id="6" name="Picture 5">
            <a:extLst>
              <a:ext uri="{FF2B5EF4-FFF2-40B4-BE49-F238E27FC236}">
                <a16:creationId xmlns:a16="http://schemas.microsoft.com/office/drawing/2014/main" id="{16C3BB89-B7D4-F0BF-2FC7-FCDA53A10CF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34238" y="5197190"/>
            <a:ext cx="3784199" cy="1290994"/>
          </a:xfrm>
          <a:prstGeom prst="rect">
            <a:avLst/>
          </a:prstGeom>
        </p:spPr>
      </p:pic>
    </p:spTree>
    <p:extLst>
      <p:ext uri="{BB962C8B-B14F-4D97-AF65-F5344CB8AC3E}">
        <p14:creationId xmlns:p14="http://schemas.microsoft.com/office/powerpoint/2010/main" val="41539335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2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Image - purp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1AC7D-8B33-DE73-F3BD-02327FCDC580}"/>
              </a:ext>
            </a:extLst>
          </p:cNvPr>
          <p:cNvSpPr>
            <a:spLocks noGrp="1"/>
          </p:cNvSpPr>
          <p:nvPr>
            <p:ph type="ctrTitle"/>
          </p:nvPr>
        </p:nvSpPr>
        <p:spPr>
          <a:xfrm>
            <a:off x="522289" y="1643063"/>
            <a:ext cx="5334954" cy="2330451"/>
          </a:xfrm>
        </p:spPr>
        <p:txBody>
          <a:bodyPr anchor="b">
            <a:normAutofit/>
          </a:bodyPr>
          <a:lstStyle>
            <a:lvl1pPr algn="l">
              <a:defRPr sz="6000">
                <a:solidFill>
                  <a:schemeClr val="bg1"/>
                </a:solidFill>
              </a:defRPr>
            </a:lvl1pPr>
          </a:lstStyle>
          <a:p>
            <a:r>
              <a:rPr lang="en-US"/>
              <a:t>Click to edit Master title style</a:t>
            </a:r>
            <a:endParaRPr lang="en-US" dirty="0"/>
          </a:p>
        </p:txBody>
      </p:sp>
      <p:sp>
        <p:nvSpPr>
          <p:cNvPr id="6" name="Picture Placeholder 6">
            <a:extLst>
              <a:ext uri="{FF2B5EF4-FFF2-40B4-BE49-F238E27FC236}">
                <a16:creationId xmlns:a16="http://schemas.microsoft.com/office/drawing/2014/main" id="{17606C27-44B4-B9A8-08C7-0266865ADDA1}"/>
              </a:ext>
            </a:extLst>
          </p:cNvPr>
          <p:cNvSpPr>
            <a:spLocks noGrp="1"/>
          </p:cNvSpPr>
          <p:nvPr>
            <p:ph type="pic" sz="quarter" idx="15"/>
          </p:nvPr>
        </p:nvSpPr>
        <p:spPr>
          <a:xfrm>
            <a:off x="6343649" y="182880"/>
            <a:ext cx="5662613" cy="6490970"/>
          </a:xfrm>
          <a:prstGeom prst="roundRect">
            <a:avLst>
              <a:gd name="adj" fmla="val 3495"/>
            </a:avLst>
          </a:prstGeom>
        </p:spPr>
        <p:txBody>
          <a:bodyPr anchor="ctr">
            <a:noAutofit/>
          </a:bodyPr>
          <a:lstStyle>
            <a:lvl1pPr algn="ctr">
              <a:defRPr b="0">
                <a:solidFill>
                  <a:schemeClr val="bg1"/>
                </a:solidFill>
              </a:defRPr>
            </a:lvl1pPr>
          </a:lstStyle>
          <a:p>
            <a:r>
              <a:rPr lang="en-US" dirty="0"/>
              <a:t>Click icon to add picture</a:t>
            </a:r>
          </a:p>
        </p:txBody>
      </p:sp>
      <p:sp>
        <p:nvSpPr>
          <p:cNvPr id="8" name="TextBox 7">
            <a:extLst>
              <a:ext uri="{FF2B5EF4-FFF2-40B4-BE49-F238E27FC236}">
                <a16:creationId xmlns:a16="http://schemas.microsoft.com/office/drawing/2014/main" id="{956AD4D2-9D88-9C0E-FFD9-FA2DA7465600}"/>
              </a:ext>
            </a:extLst>
          </p:cNvPr>
          <p:cNvSpPr txBox="1"/>
          <p:nvPr userDrawn="1"/>
        </p:nvSpPr>
        <p:spPr>
          <a:xfrm>
            <a:off x="518160" y="6455664"/>
            <a:ext cx="4318719" cy="256031"/>
          </a:xfrm>
          <a:prstGeom prst="rect">
            <a:avLst/>
          </a:prstGeom>
        </p:spPr>
        <p:txBody>
          <a:bodyPr vert="horz" lIns="0" tIns="0" rIns="0" bIns="0" rtlCol="0" anchor="ctr">
            <a:normAutofit/>
          </a:bodyPr>
          <a:lstStyle>
            <a:defPPr>
              <a:defRPr lang="en-US"/>
            </a:defPPr>
            <a:lvl1pPr>
              <a:defRPr lang="en-US" sz="800" smtClean="0">
                <a:solidFill>
                  <a:schemeClr val="bg1"/>
                </a:solidFill>
              </a:defRPr>
            </a:lvl1pPr>
            <a:lvl2pPr marL="0" indent="0">
              <a:defRPr sz="800">
                <a:solidFill>
                  <a:schemeClr val="accent1"/>
                </a:solidFill>
              </a:defRPr>
            </a:lvl2pPr>
            <a:lvl3pPr marL="0">
              <a:defRPr sz="800">
                <a:solidFill>
                  <a:schemeClr val="accent1"/>
                </a:solidFill>
              </a:defRPr>
            </a:lvl3pPr>
            <a:lvl4pPr marL="0">
              <a:defRPr sz="800">
                <a:solidFill>
                  <a:schemeClr val="accent1"/>
                </a:solidFill>
              </a:defRPr>
            </a:lvl4pPr>
            <a:lvl5pPr marL="0">
              <a:defRPr sz="800">
                <a:solidFill>
                  <a:schemeClr val="accent1"/>
                </a:solidFill>
              </a:defRPr>
            </a:lvl5pPr>
            <a:lvl6pPr marL="0" indent="0">
              <a:defRPr sz="800">
                <a:solidFill>
                  <a:schemeClr val="accent1"/>
                </a:solidFill>
              </a:defRPr>
            </a:lvl6pPr>
            <a:lvl7pPr marL="0">
              <a:defRPr sz="800">
                <a:solidFill>
                  <a:schemeClr val="accent1"/>
                </a:solidFill>
              </a:defRPr>
            </a:lvl7pPr>
            <a:lvl8pPr marL="0" indent="0">
              <a:defRPr sz="800">
                <a:solidFill>
                  <a:schemeClr val="accent1"/>
                </a:solidFill>
              </a:defRPr>
            </a:lvl8pPr>
            <a:lvl9pPr marL="0">
              <a:spcBef>
                <a:spcPts val="0"/>
              </a:spcBef>
              <a:defRPr sz="800">
                <a:solidFill>
                  <a:schemeClr val="accent1"/>
                </a:solidFill>
              </a:defRPr>
            </a:lvl9pPr>
          </a:lstStyle>
          <a:p>
            <a:pPr lvl="0"/>
            <a:r>
              <a:rPr lang="en-US" dirty="0">
                <a:solidFill>
                  <a:schemeClr val="bg1"/>
                </a:solidFill>
              </a:rPr>
              <a:t> © 2025 GE HealthCare. GE is a trademark of General Electric Company used under trademark license.</a:t>
            </a:r>
          </a:p>
        </p:txBody>
      </p:sp>
      <p:sp>
        <p:nvSpPr>
          <p:cNvPr id="7" name="Subtitle 2">
            <a:extLst>
              <a:ext uri="{FF2B5EF4-FFF2-40B4-BE49-F238E27FC236}">
                <a16:creationId xmlns:a16="http://schemas.microsoft.com/office/drawing/2014/main" id="{68BECE50-3163-E06A-29B5-A1C5E9352993}"/>
              </a:ext>
            </a:extLst>
          </p:cNvPr>
          <p:cNvSpPr>
            <a:spLocks noGrp="1"/>
          </p:cNvSpPr>
          <p:nvPr>
            <p:ph type="subTitle" idx="1"/>
          </p:nvPr>
        </p:nvSpPr>
        <p:spPr>
          <a:xfrm>
            <a:off x="518160" y="4132262"/>
            <a:ext cx="5334953" cy="914400"/>
          </a:xfrm>
        </p:spPr>
        <p:txBody>
          <a:bodyPr>
            <a:normAutofit/>
          </a:bodyPr>
          <a:lstStyle>
            <a:lvl1pPr marL="0" indent="0" algn="l">
              <a:buNone/>
              <a:defRPr sz="1600">
                <a:solidFill>
                  <a:schemeClr val="bg1"/>
                </a:solidFill>
                <a:latin typeface="Source Sans Pro Semibold" panose="020B0603030403020204" pitchFamily="34" charset="0"/>
              </a:defRPr>
            </a:lvl1pPr>
            <a:lvl2pPr marL="0" indent="0" algn="l">
              <a:buNone/>
              <a:defRPr sz="1600">
                <a:solidFill>
                  <a:schemeClr val="bg1"/>
                </a:solidFill>
                <a:latin typeface="Source Sans Pro Semibold" panose="020B0603030403020204" pitchFamily="34" charset="0"/>
              </a:defRPr>
            </a:lvl2pPr>
            <a:lvl3pPr marL="0" indent="0" algn="l">
              <a:buNone/>
              <a:defRPr sz="1600">
                <a:solidFill>
                  <a:schemeClr val="bg1"/>
                </a:solidFill>
                <a:latin typeface="Source Sans Pro Semibold" panose="020B0603030403020204" pitchFamily="34" charset="0"/>
              </a:defRPr>
            </a:lvl3pPr>
            <a:lvl4pPr marL="0" indent="0" algn="l">
              <a:buNone/>
              <a:defRPr sz="1600">
                <a:solidFill>
                  <a:schemeClr val="bg1"/>
                </a:solidFill>
                <a:latin typeface="Source Sans Pro Semibold" panose="020B0603030403020204" pitchFamily="34" charset="0"/>
              </a:defRPr>
            </a:lvl4pPr>
            <a:lvl5pPr marL="0" indent="0" algn="l">
              <a:buNone/>
              <a:defRPr sz="1600">
                <a:solidFill>
                  <a:schemeClr val="bg1"/>
                </a:solidFill>
                <a:latin typeface="Source Sans Pro Semibold" panose="020B0603030403020204" pitchFamily="34" charset="0"/>
              </a:defRPr>
            </a:lvl5pPr>
            <a:lvl6pPr marL="0" indent="0" algn="l">
              <a:buNone/>
              <a:defRPr sz="1600">
                <a:solidFill>
                  <a:schemeClr val="bg1"/>
                </a:solidFill>
                <a:latin typeface="Source Sans Pro Semibold" panose="020B0603030403020204" pitchFamily="34" charset="0"/>
              </a:defRPr>
            </a:lvl6pPr>
            <a:lvl7pPr marL="0" indent="0" algn="l">
              <a:buNone/>
              <a:defRPr sz="1600">
                <a:solidFill>
                  <a:schemeClr val="bg1"/>
                </a:solidFill>
                <a:latin typeface="Source Sans Pro Semibold" panose="020B0603030403020204" pitchFamily="34" charset="0"/>
              </a:defRPr>
            </a:lvl7pPr>
            <a:lvl8pPr marL="0" indent="0" algn="l">
              <a:buNone/>
              <a:defRPr sz="1600">
                <a:solidFill>
                  <a:schemeClr val="bg1"/>
                </a:solidFill>
                <a:latin typeface="Source Sans Pro Semibold" panose="020B0603030403020204" pitchFamily="34" charset="0"/>
              </a:defRPr>
            </a:lvl8pPr>
            <a:lvl9pPr marL="0" indent="0" algn="l">
              <a:buNone/>
              <a:defRPr sz="1600">
                <a:solidFill>
                  <a:schemeClr val="bg1"/>
                </a:solidFill>
                <a:latin typeface="Source Sans Pro Semibold" panose="020B0603030403020204" pitchFamily="34" charset="0"/>
              </a:defRPr>
            </a:lvl9pPr>
          </a:lstStyle>
          <a:p>
            <a:pPr lvl="0"/>
            <a:r>
              <a:rPr lang="en-US"/>
              <a:t>Click to edit Master subtitle style</a:t>
            </a:r>
            <a:endParaRPr lang="en-US" dirty="0"/>
          </a:p>
        </p:txBody>
      </p:sp>
      <p:pic>
        <p:nvPicPr>
          <p:cNvPr id="3" name="Picture 2">
            <a:extLst>
              <a:ext uri="{FF2B5EF4-FFF2-40B4-BE49-F238E27FC236}">
                <a16:creationId xmlns:a16="http://schemas.microsoft.com/office/drawing/2014/main" id="{A2ABFFCE-FFA0-0254-ABFA-95563AACC29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234237" y="5197011"/>
            <a:ext cx="3784202" cy="1291353"/>
          </a:xfrm>
          <a:prstGeom prst="rect">
            <a:avLst/>
          </a:prstGeom>
        </p:spPr>
      </p:pic>
    </p:spTree>
    <p:extLst>
      <p:ext uri="{BB962C8B-B14F-4D97-AF65-F5344CB8AC3E}">
        <p14:creationId xmlns:p14="http://schemas.microsoft.com/office/powerpoint/2010/main" val="19613351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26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 Image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1AC7D-8B33-DE73-F3BD-02327FCDC580}"/>
              </a:ext>
            </a:extLst>
          </p:cNvPr>
          <p:cNvSpPr>
            <a:spLocks noGrp="1"/>
          </p:cNvSpPr>
          <p:nvPr>
            <p:ph type="ctrTitle"/>
          </p:nvPr>
        </p:nvSpPr>
        <p:spPr>
          <a:xfrm>
            <a:off x="522288" y="1643063"/>
            <a:ext cx="5330825" cy="2330451"/>
          </a:xfrm>
        </p:spPr>
        <p:txBody>
          <a:bodyPr anchor="b">
            <a:normAutofit/>
          </a:bodyPr>
          <a:lstStyle>
            <a:lvl1pPr algn="l">
              <a:defRPr sz="6000">
                <a:solidFill>
                  <a:schemeClr val="tx1"/>
                </a:solidFill>
              </a:defRPr>
            </a:lvl1pPr>
          </a:lstStyle>
          <a:p>
            <a:r>
              <a:rPr lang="en-US"/>
              <a:t>Click to edit Master title style</a:t>
            </a:r>
            <a:endParaRPr lang="en-US" dirty="0"/>
          </a:p>
        </p:txBody>
      </p:sp>
      <p:sp>
        <p:nvSpPr>
          <p:cNvPr id="3" name="Picture Placeholder 6">
            <a:extLst>
              <a:ext uri="{FF2B5EF4-FFF2-40B4-BE49-F238E27FC236}">
                <a16:creationId xmlns:a16="http://schemas.microsoft.com/office/drawing/2014/main" id="{B45A6630-AB2A-0F52-795E-B12B8E6B0C0E}"/>
              </a:ext>
            </a:extLst>
          </p:cNvPr>
          <p:cNvSpPr>
            <a:spLocks noGrp="1"/>
          </p:cNvSpPr>
          <p:nvPr>
            <p:ph type="pic" sz="quarter" idx="15"/>
          </p:nvPr>
        </p:nvSpPr>
        <p:spPr>
          <a:xfrm>
            <a:off x="6343649" y="182880"/>
            <a:ext cx="5662613" cy="6490970"/>
          </a:xfrm>
          <a:prstGeom prst="roundRect">
            <a:avLst>
              <a:gd name="adj" fmla="val 3495"/>
            </a:avLst>
          </a:prstGeom>
        </p:spPr>
        <p:txBody>
          <a:bodyPr anchor="ctr">
            <a:noAutofit/>
          </a:bodyPr>
          <a:lstStyle>
            <a:lvl1pPr algn="ctr">
              <a:defRPr/>
            </a:lvl1pPr>
          </a:lstStyle>
          <a:p>
            <a:r>
              <a:rPr lang="en-US" dirty="0"/>
              <a:t>Click icon to add picture</a:t>
            </a:r>
          </a:p>
        </p:txBody>
      </p:sp>
      <p:sp>
        <p:nvSpPr>
          <p:cNvPr id="6" name="TextBox 5">
            <a:extLst>
              <a:ext uri="{FF2B5EF4-FFF2-40B4-BE49-F238E27FC236}">
                <a16:creationId xmlns:a16="http://schemas.microsoft.com/office/drawing/2014/main" id="{82DEF0CB-73F2-147D-7420-5EF3720BDE54}"/>
              </a:ext>
            </a:extLst>
          </p:cNvPr>
          <p:cNvSpPr txBox="1"/>
          <p:nvPr userDrawn="1"/>
        </p:nvSpPr>
        <p:spPr>
          <a:xfrm>
            <a:off x="518160" y="6455664"/>
            <a:ext cx="4318719" cy="256031"/>
          </a:xfrm>
          <a:prstGeom prst="rect">
            <a:avLst/>
          </a:prstGeom>
        </p:spPr>
        <p:txBody>
          <a:bodyPr vert="horz" lIns="0" tIns="0" rIns="0" bIns="0" rtlCol="0" anchor="ctr">
            <a:normAutofit/>
          </a:bodyPr>
          <a:lstStyle>
            <a:defPPr>
              <a:defRPr lang="en-US"/>
            </a:defPPr>
            <a:lvl1pPr>
              <a:defRPr lang="en-US" sz="800" smtClean="0">
                <a:solidFill>
                  <a:schemeClr val="accent1"/>
                </a:solidFill>
              </a:defRPr>
            </a:lvl1pPr>
            <a:lvl2pPr marL="0" indent="0">
              <a:defRPr sz="800">
                <a:solidFill>
                  <a:schemeClr val="accent1"/>
                </a:solidFill>
              </a:defRPr>
            </a:lvl2pPr>
            <a:lvl3pPr marL="0">
              <a:defRPr sz="800">
                <a:solidFill>
                  <a:schemeClr val="accent1"/>
                </a:solidFill>
              </a:defRPr>
            </a:lvl3pPr>
            <a:lvl4pPr marL="0">
              <a:defRPr sz="800">
                <a:solidFill>
                  <a:schemeClr val="accent1"/>
                </a:solidFill>
              </a:defRPr>
            </a:lvl4pPr>
            <a:lvl5pPr marL="0">
              <a:defRPr sz="800">
                <a:solidFill>
                  <a:schemeClr val="accent1"/>
                </a:solidFill>
              </a:defRPr>
            </a:lvl5pPr>
            <a:lvl6pPr marL="0" indent="0">
              <a:defRPr sz="800">
                <a:solidFill>
                  <a:schemeClr val="accent1"/>
                </a:solidFill>
              </a:defRPr>
            </a:lvl6pPr>
            <a:lvl7pPr marL="0">
              <a:defRPr sz="800">
                <a:solidFill>
                  <a:schemeClr val="accent1"/>
                </a:solidFill>
              </a:defRPr>
            </a:lvl7pPr>
            <a:lvl8pPr marL="0" indent="0">
              <a:defRPr sz="800">
                <a:solidFill>
                  <a:schemeClr val="accent1"/>
                </a:solidFill>
              </a:defRPr>
            </a:lvl8pPr>
            <a:lvl9pPr marL="0">
              <a:spcBef>
                <a:spcPts val="0"/>
              </a:spcBef>
              <a:defRPr sz="800">
                <a:solidFill>
                  <a:schemeClr val="accent1"/>
                </a:solidFill>
              </a:defRPr>
            </a:lvl9pPr>
          </a:lstStyle>
          <a:p>
            <a:pPr lvl="0"/>
            <a:r>
              <a:rPr lang="en-US" dirty="0"/>
              <a:t> © 2025 GE HealthCare. GE is a trademark of General Electric Company used under trademark license.</a:t>
            </a:r>
          </a:p>
        </p:txBody>
      </p:sp>
      <p:sp>
        <p:nvSpPr>
          <p:cNvPr id="8" name="Subtitle 2">
            <a:extLst>
              <a:ext uri="{FF2B5EF4-FFF2-40B4-BE49-F238E27FC236}">
                <a16:creationId xmlns:a16="http://schemas.microsoft.com/office/drawing/2014/main" id="{0A8EC97A-B9AE-2116-69F2-D6855980B0C0}"/>
              </a:ext>
            </a:extLst>
          </p:cNvPr>
          <p:cNvSpPr>
            <a:spLocks noGrp="1"/>
          </p:cNvSpPr>
          <p:nvPr>
            <p:ph type="subTitle" idx="1"/>
          </p:nvPr>
        </p:nvSpPr>
        <p:spPr>
          <a:xfrm>
            <a:off x="518160" y="4132262"/>
            <a:ext cx="5330825" cy="914400"/>
          </a:xfrm>
        </p:spPr>
        <p:txBody>
          <a:bodyPr>
            <a:normAutofit/>
          </a:bodyPr>
          <a:lstStyle>
            <a:lvl1pPr marL="0" indent="0" algn="l">
              <a:buNone/>
              <a:defRPr sz="1600">
                <a:solidFill>
                  <a:schemeClr val="tx1"/>
                </a:solidFill>
                <a:latin typeface="Source Sans Pro Semibold" panose="020B0603030403020204" pitchFamily="34" charset="0"/>
              </a:defRPr>
            </a:lvl1pPr>
            <a:lvl2pPr marL="0" indent="0" algn="l">
              <a:buNone/>
              <a:defRPr sz="1600">
                <a:solidFill>
                  <a:schemeClr val="tx1"/>
                </a:solidFill>
                <a:latin typeface="Source Sans Pro Semibold" panose="020B0603030403020204" pitchFamily="34" charset="0"/>
              </a:defRPr>
            </a:lvl2pPr>
            <a:lvl3pPr marL="0" indent="0" algn="l">
              <a:buNone/>
              <a:defRPr sz="1600">
                <a:solidFill>
                  <a:schemeClr val="tx1"/>
                </a:solidFill>
                <a:latin typeface="Source Sans Pro Semibold" panose="020B0603030403020204" pitchFamily="34" charset="0"/>
              </a:defRPr>
            </a:lvl3pPr>
            <a:lvl4pPr marL="0" indent="0" algn="l">
              <a:buNone/>
              <a:defRPr sz="1600">
                <a:solidFill>
                  <a:schemeClr val="tx1"/>
                </a:solidFill>
                <a:latin typeface="Source Sans Pro Semibold" panose="020B0603030403020204" pitchFamily="34" charset="0"/>
              </a:defRPr>
            </a:lvl4pPr>
            <a:lvl5pPr marL="0" indent="0" algn="l">
              <a:buNone/>
              <a:defRPr sz="1600">
                <a:solidFill>
                  <a:schemeClr val="tx1"/>
                </a:solidFill>
                <a:latin typeface="Source Sans Pro Semibold" panose="020B0603030403020204" pitchFamily="34" charset="0"/>
              </a:defRPr>
            </a:lvl5pPr>
            <a:lvl6pPr marL="0" indent="0" algn="l">
              <a:buNone/>
              <a:defRPr sz="1600">
                <a:solidFill>
                  <a:schemeClr val="tx1"/>
                </a:solidFill>
                <a:latin typeface="Source Sans Pro Semibold" panose="020B0603030403020204" pitchFamily="34" charset="0"/>
              </a:defRPr>
            </a:lvl6pPr>
            <a:lvl7pPr marL="0" indent="0" algn="l">
              <a:buNone/>
              <a:defRPr sz="1600">
                <a:solidFill>
                  <a:schemeClr val="tx1"/>
                </a:solidFill>
                <a:latin typeface="Source Sans Pro Semibold" panose="020B0603030403020204" pitchFamily="34" charset="0"/>
              </a:defRPr>
            </a:lvl7pPr>
            <a:lvl8pPr marL="0" indent="0" algn="l">
              <a:buNone/>
              <a:defRPr sz="1600">
                <a:solidFill>
                  <a:schemeClr val="tx1"/>
                </a:solidFill>
                <a:latin typeface="Source Sans Pro Semibold" panose="020B0603030403020204" pitchFamily="34" charset="0"/>
              </a:defRPr>
            </a:lvl8pPr>
            <a:lvl9pPr marL="0" indent="0" algn="l">
              <a:buNone/>
              <a:defRPr sz="1600">
                <a:solidFill>
                  <a:schemeClr val="tx1"/>
                </a:solidFill>
                <a:latin typeface="Source Sans Pro Semibold" panose="020B0603030403020204" pitchFamily="34" charset="0"/>
              </a:defRPr>
            </a:lvl9pPr>
          </a:lstStyle>
          <a:p>
            <a:pPr lvl="0"/>
            <a:r>
              <a:rPr lang="en-US"/>
              <a:t>Click to edit Master subtitle style</a:t>
            </a:r>
            <a:endParaRPr lang="en-US" dirty="0"/>
          </a:p>
        </p:txBody>
      </p:sp>
      <p:pic>
        <p:nvPicPr>
          <p:cNvPr id="9" name="Picture 8">
            <a:extLst>
              <a:ext uri="{FF2B5EF4-FFF2-40B4-BE49-F238E27FC236}">
                <a16:creationId xmlns:a16="http://schemas.microsoft.com/office/drawing/2014/main" id="{24A7D80C-37B7-C2F5-7483-BDD929F7223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34238" y="5197190"/>
            <a:ext cx="3784199" cy="1290994"/>
          </a:xfrm>
          <a:prstGeom prst="rect">
            <a:avLst/>
          </a:prstGeom>
        </p:spPr>
      </p:pic>
    </p:spTree>
    <p:extLst>
      <p:ext uri="{BB962C8B-B14F-4D97-AF65-F5344CB8AC3E}">
        <p14:creationId xmlns:p14="http://schemas.microsoft.com/office/powerpoint/2010/main" val="31561082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26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userDrawn="1">
            <p:ph type="title"/>
          </p:nvPr>
        </p:nvSpPr>
        <p:spPr>
          <a:xfrm>
            <a:off x="518159" y="1874837"/>
            <a:ext cx="11151553" cy="4114800"/>
          </a:xfrm>
        </p:spPr>
        <p:txBody>
          <a:bodyPr anchor="b">
            <a:normAutofit/>
          </a:bodyPr>
          <a:lstStyle>
            <a:lvl1pPr>
              <a:defRPr sz="11500">
                <a:solidFill>
                  <a:schemeClr val="bg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616639-5F77-CF86-A490-43BDA9F58B80}"/>
              </a:ext>
            </a:extLst>
          </p:cNvPr>
          <p:cNvSpPr>
            <a:spLocks noGrp="1"/>
          </p:cNvSpPr>
          <p:nvPr userDrawn="1">
            <p:ph type="body" idx="1"/>
          </p:nvPr>
        </p:nvSpPr>
        <p:spPr>
          <a:xfrm>
            <a:off x="518159" y="1098550"/>
            <a:ext cx="11151553" cy="544513"/>
          </a:xfrm>
        </p:spPr>
        <p:txBody>
          <a:bodyPr anchor="b">
            <a:normAutofit/>
          </a:bodyPr>
          <a:lstStyle>
            <a:lvl1pPr marL="0" indent="0">
              <a:buNone/>
              <a:defRPr sz="1600">
                <a:solidFill>
                  <a:schemeClr val="bg1"/>
                </a:solidFill>
                <a:latin typeface="Source Sans Pro SemiBold" panose="020B0603030403020204" pitchFamily="34" charset="0"/>
              </a:defRPr>
            </a:lvl1pPr>
            <a:lvl2pPr marL="0" indent="0">
              <a:buNone/>
              <a:defRPr sz="1600">
                <a:solidFill>
                  <a:schemeClr val="bg1"/>
                </a:solidFill>
                <a:latin typeface="Source Sans Pro SemiBold" panose="020B0603030403020204" pitchFamily="34" charset="0"/>
              </a:defRPr>
            </a:lvl2pPr>
            <a:lvl3pPr marL="0" indent="0">
              <a:buNone/>
              <a:defRPr sz="1600">
                <a:solidFill>
                  <a:schemeClr val="bg1"/>
                </a:solidFill>
                <a:latin typeface="Source Sans Pro SemiBold" panose="020B0603030403020204" pitchFamily="34" charset="0"/>
              </a:defRPr>
            </a:lvl3pPr>
            <a:lvl4pPr marL="0" indent="0">
              <a:buNone/>
              <a:defRPr sz="1600">
                <a:solidFill>
                  <a:schemeClr val="bg1"/>
                </a:solidFill>
                <a:latin typeface="Source Sans Pro SemiBold" panose="020B0603030403020204" pitchFamily="34" charset="0"/>
              </a:defRPr>
            </a:lvl4pPr>
            <a:lvl5pPr marL="0" indent="0">
              <a:buNone/>
              <a:defRPr sz="1600">
                <a:solidFill>
                  <a:schemeClr val="bg1"/>
                </a:solidFill>
                <a:latin typeface="Source Sans Pro SemiBold" panose="020B0603030403020204" pitchFamily="34" charset="0"/>
              </a:defRPr>
            </a:lvl5pPr>
            <a:lvl6pPr marL="0" indent="0">
              <a:buNone/>
              <a:defRPr sz="1600">
                <a:solidFill>
                  <a:schemeClr val="bg1"/>
                </a:solidFill>
                <a:latin typeface="Source Sans Pro SemiBold" panose="020B0603030403020204" pitchFamily="34" charset="0"/>
              </a:defRPr>
            </a:lvl6pPr>
            <a:lvl7pPr marL="0" indent="0">
              <a:buNone/>
              <a:defRPr sz="1600">
                <a:solidFill>
                  <a:schemeClr val="bg1"/>
                </a:solidFill>
                <a:latin typeface="Source Sans Pro SemiBold" panose="020B0603030403020204" pitchFamily="34" charset="0"/>
              </a:defRPr>
            </a:lvl7pPr>
            <a:lvl8pPr marL="0" indent="0">
              <a:buNone/>
              <a:defRPr sz="1600">
                <a:solidFill>
                  <a:schemeClr val="bg1"/>
                </a:solidFill>
                <a:latin typeface="Source Sans Pro SemiBold" panose="020B0603030403020204" pitchFamily="34" charset="0"/>
              </a:defRPr>
            </a:lvl8pPr>
            <a:lvl9pPr marL="0" indent="0">
              <a:buNone/>
              <a:defRPr sz="1600">
                <a:solidFill>
                  <a:schemeClr val="bg1"/>
                </a:solidFill>
                <a:latin typeface="Source Sans Pro SemiBold" panose="020B0603030403020204" pitchFamily="34" charset="0"/>
              </a:defRPr>
            </a:lvl9pPr>
          </a:lstStyle>
          <a:p>
            <a:pPr lvl="0"/>
            <a:r>
              <a:rPr lang="en-US"/>
              <a:t>Click to edit Master text styles</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userDrawn="1">
            <p:ph type="ftr" sz="quarter" idx="11"/>
          </p:nvPr>
        </p:nvSpPr>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userDrawn="1">
            <p:ph type="sldNum" sz="quarter" idx="12"/>
          </p:nvPr>
        </p:nvSpPr>
        <p:spPr/>
        <p:txBody>
          <a:bodyPr/>
          <a:lstStyle/>
          <a:p>
            <a:fld id="{339C9110-F427-4586-9638-A5638F41FBCD}" type="slidenum">
              <a:rPr lang="en-US" smtClean="0"/>
              <a:t>‹#›</a:t>
            </a:fld>
            <a:endParaRPr lang="en-US" dirty="0"/>
          </a:p>
        </p:txBody>
      </p:sp>
      <p:sp>
        <p:nvSpPr>
          <p:cNvPr id="9" name="TextBox 8">
            <a:extLst>
              <a:ext uri="{FF2B5EF4-FFF2-40B4-BE49-F238E27FC236}">
                <a16:creationId xmlns:a16="http://schemas.microsoft.com/office/drawing/2014/main" id="{369341AF-51C1-CE90-7BDA-18592F03CC68}"/>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7113000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874837"/>
            <a:ext cx="11151553" cy="4114800"/>
          </a:xfrm>
        </p:spPr>
        <p:txBody>
          <a:bodyPr anchor="b">
            <a:normAutofit/>
          </a:bodyPr>
          <a:lstStyle>
            <a:lvl1pPr>
              <a:defRPr sz="115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616639-5F77-CF86-A490-43BDA9F58B80}"/>
              </a:ext>
            </a:extLst>
          </p:cNvPr>
          <p:cNvSpPr>
            <a:spLocks noGrp="1"/>
          </p:cNvSpPr>
          <p:nvPr>
            <p:ph type="body" idx="1"/>
          </p:nvPr>
        </p:nvSpPr>
        <p:spPr>
          <a:xfrm>
            <a:off x="518159" y="1098550"/>
            <a:ext cx="11151553" cy="544513"/>
          </a:xfrm>
        </p:spPr>
        <p:txBody>
          <a:bodyPr anchor="b">
            <a:normAutofit/>
          </a:bodyPr>
          <a:lstStyle>
            <a:lvl1pPr marL="0" indent="0">
              <a:buNone/>
              <a:defRPr sz="1600">
                <a:solidFill>
                  <a:schemeClr val="tx1"/>
                </a:solidFill>
                <a:latin typeface="Source Sans Pro SemiBold" panose="020B0603030403020204" pitchFamily="34" charset="0"/>
              </a:defRPr>
            </a:lvl1pPr>
            <a:lvl2pPr marL="0" indent="0">
              <a:buNone/>
              <a:defRPr sz="1600">
                <a:solidFill>
                  <a:schemeClr val="tx1"/>
                </a:solidFill>
                <a:latin typeface="Source Sans Pro SemiBold" panose="020B0603030403020204" pitchFamily="34" charset="0"/>
              </a:defRPr>
            </a:lvl2pPr>
            <a:lvl3pPr marL="0" indent="0">
              <a:buNone/>
              <a:defRPr sz="1600">
                <a:solidFill>
                  <a:schemeClr val="tx1"/>
                </a:solidFill>
                <a:latin typeface="Source Sans Pro SemiBold" panose="020B0603030403020204" pitchFamily="34" charset="0"/>
              </a:defRPr>
            </a:lvl3pPr>
            <a:lvl4pPr marL="0" indent="0">
              <a:buNone/>
              <a:defRPr sz="1600">
                <a:solidFill>
                  <a:schemeClr val="tx1"/>
                </a:solidFill>
                <a:latin typeface="Source Sans Pro SemiBold" panose="020B0603030403020204" pitchFamily="34" charset="0"/>
              </a:defRPr>
            </a:lvl4pPr>
            <a:lvl5pPr marL="0" indent="0">
              <a:buNone/>
              <a:defRPr sz="1600">
                <a:solidFill>
                  <a:schemeClr val="tx1"/>
                </a:solidFill>
                <a:latin typeface="Source Sans Pro SemiBold" panose="020B0603030403020204" pitchFamily="34" charset="0"/>
              </a:defRPr>
            </a:lvl5pPr>
            <a:lvl6pPr marL="0" indent="0">
              <a:buNone/>
              <a:defRPr sz="1600">
                <a:solidFill>
                  <a:schemeClr val="tx1"/>
                </a:solidFill>
                <a:latin typeface="Source Sans Pro SemiBold" panose="020B0603030403020204" pitchFamily="34" charset="0"/>
              </a:defRPr>
            </a:lvl6pPr>
            <a:lvl7pPr marL="0" indent="0">
              <a:buNone/>
              <a:defRPr sz="1600">
                <a:solidFill>
                  <a:schemeClr val="tx1"/>
                </a:solidFill>
                <a:latin typeface="Source Sans Pro SemiBold" panose="020B0603030403020204" pitchFamily="34" charset="0"/>
              </a:defRPr>
            </a:lvl7pPr>
            <a:lvl8pPr marL="0" indent="0">
              <a:buNone/>
              <a:defRPr sz="1600">
                <a:solidFill>
                  <a:schemeClr val="tx1"/>
                </a:solidFill>
                <a:latin typeface="Source Sans Pro SemiBold" panose="020B0603030403020204" pitchFamily="34" charset="0"/>
              </a:defRPr>
            </a:lvl8pPr>
            <a:lvl9pPr marL="0" indent="0">
              <a:buNone/>
              <a:defRPr sz="1600">
                <a:solidFill>
                  <a:schemeClr val="tx1"/>
                </a:solidFill>
                <a:latin typeface="Source Sans Pro SemiBold" panose="020B0603030403020204" pitchFamily="34" charset="0"/>
              </a:defRPr>
            </a:lvl9pPr>
          </a:lstStyle>
          <a:p>
            <a:pPr lvl="0"/>
            <a:r>
              <a:rPr lang="en-US"/>
              <a:t>Click to edit Master text styles</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4" name="TextBox 3">
            <a:extLst>
              <a:ext uri="{FF2B5EF4-FFF2-40B4-BE49-F238E27FC236}">
                <a16:creationId xmlns:a16="http://schemas.microsoft.com/office/drawing/2014/main" id="{7911767E-3087-A3FA-79A8-328FF5584B1E}"/>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42488194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874837"/>
            <a:ext cx="11151553" cy="4114800"/>
          </a:xfrm>
        </p:spPr>
        <p:txBody>
          <a:bodyPr anchor="b">
            <a:normAutofit/>
          </a:bodyPr>
          <a:lstStyle>
            <a:lvl1pPr>
              <a:defRPr sz="115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616639-5F77-CF86-A490-43BDA9F58B80}"/>
              </a:ext>
            </a:extLst>
          </p:cNvPr>
          <p:cNvSpPr>
            <a:spLocks noGrp="1"/>
          </p:cNvSpPr>
          <p:nvPr>
            <p:ph type="body" idx="1"/>
          </p:nvPr>
        </p:nvSpPr>
        <p:spPr>
          <a:xfrm>
            <a:off x="518159" y="1098550"/>
            <a:ext cx="11151553" cy="544513"/>
          </a:xfrm>
        </p:spPr>
        <p:txBody>
          <a:bodyPr anchor="b">
            <a:normAutofit/>
          </a:bodyPr>
          <a:lstStyle>
            <a:lvl1pPr marL="0" indent="0">
              <a:buNone/>
              <a:defRPr sz="1600">
                <a:solidFill>
                  <a:schemeClr val="tx1"/>
                </a:solidFill>
                <a:latin typeface="Source Sans Pro SemiBold" panose="020B0603030403020204" pitchFamily="34" charset="0"/>
              </a:defRPr>
            </a:lvl1pPr>
            <a:lvl2pPr marL="0" indent="0">
              <a:buNone/>
              <a:defRPr sz="1600">
                <a:solidFill>
                  <a:schemeClr val="tx1"/>
                </a:solidFill>
                <a:latin typeface="Source Sans Pro SemiBold" panose="020B0603030403020204" pitchFamily="34" charset="0"/>
              </a:defRPr>
            </a:lvl2pPr>
            <a:lvl3pPr marL="0" indent="0">
              <a:buNone/>
              <a:defRPr sz="1600">
                <a:solidFill>
                  <a:schemeClr val="tx1"/>
                </a:solidFill>
                <a:latin typeface="Source Sans Pro SemiBold" panose="020B0603030403020204" pitchFamily="34" charset="0"/>
              </a:defRPr>
            </a:lvl3pPr>
            <a:lvl4pPr marL="0" indent="0">
              <a:buNone/>
              <a:defRPr sz="1600">
                <a:solidFill>
                  <a:schemeClr val="tx1"/>
                </a:solidFill>
                <a:latin typeface="Source Sans Pro SemiBold" panose="020B0603030403020204" pitchFamily="34" charset="0"/>
              </a:defRPr>
            </a:lvl4pPr>
            <a:lvl5pPr marL="0" indent="0">
              <a:buNone/>
              <a:defRPr sz="1600">
                <a:solidFill>
                  <a:schemeClr val="tx1"/>
                </a:solidFill>
                <a:latin typeface="Source Sans Pro SemiBold" panose="020B0603030403020204" pitchFamily="34" charset="0"/>
              </a:defRPr>
            </a:lvl5pPr>
            <a:lvl6pPr marL="0" indent="0">
              <a:buNone/>
              <a:defRPr sz="1600">
                <a:solidFill>
                  <a:schemeClr val="tx1"/>
                </a:solidFill>
                <a:latin typeface="Source Sans Pro SemiBold" panose="020B0603030403020204" pitchFamily="34" charset="0"/>
              </a:defRPr>
            </a:lvl6pPr>
            <a:lvl7pPr marL="0" indent="0">
              <a:buNone/>
              <a:defRPr sz="1600">
                <a:solidFill>
                  <a:schemeClr val="tx1"/>
                </a:solidFill>
                <a:latin typeface="Source Sans Pro SemiBold" panose="020B0603030403020204" pitchFamily="34" charset="0"/>
              </a:defRPr>
            </a:lvl7pPr>
            <a:lvl8pPr marL="0" indent="0">
              <a:buNone/>
              <a:defRPr sz="1600">
                <a:solidFill>
                  <a:schemeClr val="tx1"/>
                </a:solidFill>
                <a:latin typeface="Source Sans Pro SemiBold" panose="020B0603030403020204" pitchFamily="34" charset="0"/>
              </a:defRPr>
            </a:lvl8pPr>
            <a:lvl9pPr marL="0" indent="0">
              <a:buNone/>
              <a:defRPr sz="1600">
                <a:solidFill>
                  <a:schemeClr val="tx1"/>
                </a:solidFill>
                <a:latin typeface="Source Sans Pro SemiBold" panose="020B0603030403020204" pitchFamily="34" charset="0"/>
              </a:defRPr>
            </a:lvl9pPr>
          </a:lstStyle>
          <a:p>
            <a:pPr lvl="0"/>
            <a:r>
              <a:rPr lang="en-US"/>
              <a:t>Click to edit Master text styles</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4" name="TextBox 3">
            <a:extLst>
              <a:ext uri="{FF2B5EF4-FFF2-40B4-BE49-F238E27FC236}">
                <a16:creationId xmlns:a16="http://schemas.microsoft.com/office/drawing/2014/main" id="{BFEFFA59-507E-EC71-5F4A-520C4FFACEB5}"/>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41024110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874837"/>
            <a:ext cx="11151553" cy="4114800"/>
          </a:xfrm>
        </p:spPr>
        <p:txBody>
          <a:bodyPr anchor="b">
            <a:normAutofit/>
          </a:bodyPr>
          <a:lstStyle>
            <a:lvl1pPr>
              <a:defRPr sz="115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616639-5F77-CF86-A490-43BDA9F58B80}"/>
              </a:ext>
            </a:extLst>
          </p:cNvPr>
          <p:cNvSpPr>
            <a:spLocks noGrp="1"/>
          </p:cNvSpPr>
          <p:nvPr>
            <p:ph type="body" idx="1"/>
          </p:nvPr>
        </p:nvSpPr>
        <p:spPr>
          <a:xfrm>
            <a:off x="518159" y="1035797"/>
            <a:ext cx="11151553" cy="544513"/>
          </a:xfrm>
        </p:spPr>
        <p:txBody>
          <a:bodyPr anchor="b">
            <a:normAutofit/>
          </a:bodyPr>
          <a:lstStyle>
            <a:lvl1pPr marL="0" indent="0">
              <a:buNone/>
              <a:defRPr sz="1600">
                <a:solidFill>
                  <a:schemeClr val="tx1"/>
                </a:solidFill>
                <a:latin typeface="Source Sans Pro SemiBold" panose="020B0603030403020204" pitchFamily="34" charset="0"/>
              </a:defRPr>
            </a:lvl1pPr>
            <a:lvl2pPr marL="0" indent="0">
              <a:buNone/>
              <a:defRPr sz="1600">
                <a:solidFill>
                  <a:schemeClr val="tx1"/>
                </a:solidFill>
                <a:latin typeface="Source Sans Pro SemiBold" panose="020B0603030403020204" pitchFamily="34" charset="0"/>
              </a:defRPr>
            </a:lvl2pPr>
            <a:lvl3pPr marL="0" indent="0">
              <a:buNone/>
              <a:defRPr sz="1600">
                <a:solidFill>
                  <a:schemeClr val="tx1"/>
                </a:solidFill>
                <a:latin typeface="Source Sans Pro SemiBold" panose="020B0603030403020204" pitchFamily="34" charset="0"/>
              </a:defRPr>
            </a:lvl3pPr>
            <a:lvl4pPr marL="0" indent="0">
              <a:buNone/>
              <a:defRPr sz="1600">
                <a:solidFill>
                  <a:schemeClr val="tx1"/>
                </a:solidFill>
                <a:latin typeface="Source Sans Pro SemiBold" panose="020B0603030403020204" pitchFamily="34" charset="0"/>
              </a:defRPr>
            </a:lvl4pPr>
            <a:lvl5pPr marL="0" indent="0">
              <a:buNone/>
              <a:defRPr sz="1600">
                <a:solidFill>
                  <a:schemeClr val="tx1"/>
                </a:solidFill>
                <a:latin typeface="Source Sans Pro SemiBold" panose="020B0603030403020204" pitchFamily="34" charset="0"/>
              </a:defRPr>
            </a:lvl5pPr>
            <a:lvl6pPr marL="0" indent="0">
              <a:buNone/>
              <a:defRPr sz="1600">
                <a:solidFill>
                  <a:schemeClr val="tx1"/>
                </a:solidFill>
                <a:latin typeface="Source Sans Pro SemiBold" panose="020B0603030403020204" pitchFamily="34" charset="0"/>
              </a:defRPr>
            </a:lvl6pPr>
            <a:lvl7pPr marL="0" indent="0">
              <a:buNone/>
              <a:defRPr sz="1600">
                <a:solidFill>
                  <a:schemeClr val="tx1"/>
                </a:solidFill>
                <a:latin typeface="Source Sans Pro SemiBold" panose="020B0603030403020204" pitchFamily="34" charset="0"/>
              </a:defRPr>
            </a:lvl7pPr>
            <a:lvl8pPr marL="0" indent="0">
              <a:buNone/>
              <a:defRPr sz="1600">
                <a:solidFill>
                  <a:schemeClr val="tx1"/>
                </a:solidFill>
                <a:latin typeface="Source Sans Pro SemiBold" panose="020B0603030403020204" pitchFamily="34" charset="0"/>
              </a:defRPr>
            </a:lvl8pPr>
            <a:lvl9pPr marL="0" indent="0">
              <a:buNone/>
              <a:defRPr sz="1600">
                <a:solidFill>
                  <a:schemeClr val="tx1"/>
                </a:solidFill>
                <a:latin typeface="Source Sans Pro SemiBold" panose="020B0603030403020204" pitchFamily="34" charset="0"/>
              </a:defRPr>
            </a:lvl9pPr>
          </a:lstStyle>
          <a:p>
            <a:pPr lvl="0"/>
            <a:r>
              <a:rPr lang="en-US"/>
              <a:t>Click to edit Master text styles</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4" name="TextBox 3">
            <a:extLst>
              <a:ext uri="{FF2B5EF4-FFF2-40B4-BE49-F238E27FC236}">
                <a16:creationId xmlns:a16="http://schemas.microsoft.com/office/drawing/2014/main" id="{F3EA8F01-D199-F183-AECD-BAFDB32FA45F}"/>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31861595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874837"/>
            <a:ext cx="11151553" cy="4114800"/>
          </a:xfrm>
        </p:spPr>
        <p:txBody>
          <a:bodyPr anchor="b">
            <a:normAutofit/>
          </a:bodyPr>
          <a:lstStyle>
            <a:lvl1pPr>
              <a:defRPr sz="115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616639-5F77-CF86-A490-43BDA9F58B80}"/>
              </a:ext>
            </a:extLst>
          </p:cNvPr>
          <p:cNvSpPr>
            <a:spLocks noGrp="1"/>
          </p:cNvSpPr>
          <p:nvPr>
            <p:ph type="body" idx="1"/>
          </p:nvPr>
        </p:nvSpPr>
        <p:spPr>
          <a:xfrm>
            <a:off x="518159" y="1098550"/>
            <a:ext cx="11151553" cy="544513"/>
          </a:xfrm>
        </p:spPr>
        <p:txBody>
          <a:bodyPr anchor="b">
            <a:normAutofit/>
          </a:bodyPr>
          <a:lstStyle>
            <a:lvl1pPr marL="0" indent="0">
              <a:buNone/>
              <a:defRPr sz="1600">
                <a:solidFill>
                  <a:schemeClr val="tx1"/>
                </a:solidFill>
                <a:latin typeface="Source Sans Pro SemiBold" panose="020B0603030403020204" pitchFamily="34" charset="0"/>
              </a:defRPr>
            </a:lvl1pPr>
            <a:lvl2pPr marL="0" indent="0">
              <a:buNone/>
              <a:defRPr sz="1600">
                <a:solidFill>
                  <a:schemeClr val="tx1"/>
                </a:solidFill>
                <a:latin typeface="Source Sans Pro SemiBold" panose="020B0603030403020204" pitchFamily="34" charset="0"/>
              </a:defRPr>
            </a:lvl2pPr>
            <a:lvl3pPr marL="0" indent="0">
              <a:buNone/>
              <a:defRPr sz="1600">
                <a:solidFill>
                  <a:schemeClr val="tx1"/>
                </a:solidFill>
                <a:latin typeface="Source Sans Pro SemiBold" panose="020B0603030403020204" pitchFamily="34" charset="0"/>
              </a:defRPr>
            </a:lvl3pPr>
            <a:lvl4pPr marL="0" indent="0">
              <a:buNone/>
              <a:defRPr sz="1600">
                <a:solidFill>
                  <a:schemeClr val="tx1"/>
                </a:solidFill>
                <a:latin typeface="Source Sans Pro SemiBold" panose="020B0603030403020204" pitchFamily="34" charset="0"/>
              </a:defRPr>
            </a:lvl4pPr>
            <a:lvl5pPr marL="0" indent="0">
              <a:buNone/>
              <a:defRPr sz="1600">
                <a:solidFill>
                  <a:schemeClr val="tx1"/>
                </a:solidFill>
                <a:latin typeface="Source Sans Pro SemiBold" panose="020B0603030403020204" pitchFamily="34" charset="0"/>
              </a:defRPr>
            </a:lvl5pPr>
            <a:lvl6pPr marL="0" indent="0">
              <a:buNone/>
              <a:defRPr sz="1600">
                <a:solidFill>
                  <a:schemeClr val="tx1"/>
                </a:solidFill>
                <a:latin typeface="Source Sans Pro SemiBold" panose="020B0603030403020204" pitchFamily="34" charset="0"/>
              </a:defRPr>
            </a:lvl6pPr>
            <a:lvl7pPr marL="0" indent="0">
              <a:buNone/>
              <a:defRPr sz="1600">
                <a:solidFill>
                  <a:schemeClr val="tx1"/>
                </a:solidFill>
                <a:latin typeface="Source Sans Pro SemiBold" panose="020B0603030403020204" pitchFamily="34" charset="0"/>
              </a:defRPr>
            </a:lvl7pPr>
            <a:lvl8pPr marL="0" indent="0">
              <a:buNone/>
              <a:defRPr sz="1600">
                <a:solidFill>
                  <a:schemeClr val="tx1"/>
                </a:solidFill>
                <a:latin typeface="Source Sans Pro SemiBold" panose="020B0603030403020204" pitchFamily="34" charset="0"/>
              </a:defRPr>
            </a:lvl8pPr>
            <a:lvl9pPr marL="0" indent="0">
              <a:buNone/>
              <a:defRPr sz="1600">
                <a:solidFill>
                  <a:schemeClr val="tx1"/>
                </a:solidFill>
                <a:latin typeface="Source Sans Pro SemiBold" panose="020B0603030403020204" pitchFamily="34" charset="0"/>
              </a:defRPr>
            </a:lvl9pPr>
          </a:lstStyle>
          <a:p>
            <a:pPr lvl="0"/>
            <a:r>
              <a:rPr lang="en-US"/>
              <a:t>Click to edit Master text styles</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4" name="TextBox 3">
            <a:extLst>
              <a:ext uri="{FF2B5EF4-FFF2-40B4-BE49-F238E27FC236}">
                <a16:creationId xmlns:a16="http://schemas.microsoft.com/office/drawing/2014/main" id="{4B3F4834-CBBA-9687-D875-60FA5A8D50DB}"/>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2445419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874837"/>
            <a:ext cx="11151553" cy="4114800"/>
          </a:xfrm>
        </p:spPr>
        <p:txBody>
          <a:bodyPr anchor="b">
            <a:normAutofit/>
          </a:bodyPr>
          <a:lstStyle>
            <a:lvl1pPr>
              <a:defRPr sz="115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616639-5F77-CF86-A490-43BDA9F58B80}"/>
              </a:ext>
            </a:extLst>
          </p:cNvPr>
          <p:cNvSpPr>
            <a:spLocks noGrp="1"/>
          </p:cNvSpPr>
          <p:nvPr>
            <p:ph type="body" idx="1"/>
          </p:nvPr>
        </p:nvSpPr>
        <p:spPr>
          <a:xfrm>
            <a:off x="518159" y="1098550"/>
            <a:ext cx="11151553" cy="544513"/>
          </a:xfrm>
        </p:spPr>
        <p:txBody>
          <a:bodyPr anchor="b">
            <a:normAutofit/>
          </a:bodyPr>
          <a:lstStyle>
            <a:lvl1pPr marL="0" indent="0">
              <a:buNone/>
              <a:defRPr sz="1600">
                <a:solidFill>
                  <a:schemeClr val="tx1"/>
                </a:solidFill>
                <a:latin typeface="Source Sans Pro SemiBold" panose="020B0603030403020204" pitchFamily="34" charset="0"/>
              </a:defRPr>
            </a:lvl1pPr>
            <a:lvl2pPr marL="0" indent="0">
              <a:buNone/>
              <a:defRPr sz="1600">
                <a:solidFill>
                  <a:schemeClr val="tx1"/>
                </a:solidFill>
                <a:latin typeface="Source Sans Pro SemiBold" panose="020B0603030403020204" pitchFamily="34" charset="0"/>
              </a:defRPr>
            </a:lvl2pPr>
            <a:lvl3pPr marL="0" indent="0">
              <a:buNone/>
              <a:defRPr sz="1600">
                <a:solidFill>
                  <a:schemeClr val="tx1"/>
                </a:solidFill>
                <a:latin typeface="Source Sans Pro SemiBold" panose="020B0603030403020204" pitchFamily="34" charset="0"/>
              </a:defRPr>
            </a:lvl3pPr>
            <a:lvl4pPr marL="0" indent="0">
              <a:buNone/>
              <a:defRPr sz="1600">
                <a:solidFill>
                  <a:schemeClr val="tx1"/>
                </a:solidFill>
                <a:latin typeface="Source Sans Pro SemiBold" panose="020B0603030403020204" pitchFamily="34" charset="0"/>
              </a:defRPr>
            </a:lvl4pPr>
            <a:lvl5pPr marL="0" indent="0">
              <a:buNone/>
              <a:defRPr sz="1600">
                <a:solidFill>
                  <a:schemeClr val="tx1"/>
                </a:solidFill>
                <a:latin typeface="Source Sans Pro SemiBold" panose="020B0603030403020204" pitchFamily="34" charset="0"/>
              </a:defRPr>
            </a:lvl5pPr>
            <a:lvl6pPr marL="0" indent="0">
              <a:buNone/>
              <a:defRPr sz="1600">
                <a:solidFill>
                  <a:schemeClr val="tx1"/>
                </a:solidFill>
                <a:latin typeface="Source Sans Pro SemiBold" panose="020B0603030403020204" pitchFamily="34" charset="0"/>
              </a:defRPr>
            </a:lvl6pPr>
            <a:lvl7pPr marL="0" indent="0">
              <a:buNone/>
              <a:defRPr sz="1600">
                <a:solidFill>
                  <a:schemeClr val="tx1"/>
                </a:solidFill>
                <a:latin typeface="Source Sans Pro SemiBold" panose="020B0603030403020204" pitchFamily="34" charset="0"/>
              </a:defRPr>
            </a:lvl7pPr>
            <a:lvl8pPr marL="0" indent="0">
              <a:buNone/>
              <a:defRPr sz="1600">
                <a:solidFill>
                  <a:schemeClr val="tx1"/>
                </a:solidFill>
                <a:latin typeface="Source Sans Pro SemiBold" panose="020B0603030403020204" pitchFamily="34" charset="0"/>
              </a:defRPr>
            </a:lvl8pPr>
            <a:lvl9pPr marL="0" indent="0">
              <a:buNone/>
              <a:defRPr sz="1600">
                <a:solidFill>
                  <a:schemeClr val="tx1"/>
                </a:solidFill>
                <a:latin typeface="Source Sans Pro SemiBold" panose="020B0603030403020204" pitchFamily="34" charset="0"/>
              </a:defRPr>
            </a:lvl9pPr>
          </a:lstStyle>
          <a:p>
            <a:pPr lvl="0"/>
            <a:r>
              <a:rPr lang="en-US"/>
              <a:t>Click to edit Master text styles</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4" name="TextBox 3">
            <a:extLst>
              <a:ext uri="{FF2B5EF4-FFF2-40B4-BE49-F238E27FC236}">
                <a16:creationId xmlns:a16="http://schemas.microsoft.com/office/drawing/2014/main" id="{BFEFFA59-507E-EC71-5F4A-520C4FFACEB5}"/>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24647563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 light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874837"/>
            <a:ext cx="11151553" cy="4114800"/>
          </a:xfrm>
        </p:spPr>
        <p:txBody>
          <a:bodyPr anchor="b">
            <a:normAutofit/>
          </a:bodyPr>
          <a:lstStyle>
            <a:lvl1pPr>
              <a:defRPr sz="115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616639-5F77-CF86-A490-43BDA9F58B80}"/>
              </a:ext>
            </a:extLst>
          </p:cNvPr>
          <p:cNvSpPr>
            <a:spLocks noGrp="1"/>
          </p:cNvSpPr>
          <p:nvPr>
            <p:ph type="body" idx="1"/>
          </p:nvPr>
        </p:nvSpPr>
        <p:spPr>
          <a:xfrm>
            <a:off x="518159" y="1098550"/>
            <a:ext cx="11151553" cy="544513"/>
          </a:xfrm>
        </p:spPr>
        <p:txBody>
          <a:bodyPr anchor="b">
            <a:normAutofit/>
          </a:bodyPr>
          <a:lstStyle>
            <a:lvl1pPr marL="0" indent="0">
              <a:buNone/>
              <a:defRPr sz="1600">
                <a:solidFill>
                  <a:schemeClr val="tx1"/>
                </a:solidFill>
                <a:latin typeface="Source Sans Pro SemiBold" panose="020B0603030403020204" pitchFamily="34" charset="0"/>
              </a:defRPr>
            </a:lvl1pPr>
            <a:lvl2pPr marL="0" indent="0">
              <a:buNone/>
              <a:defRPr sz="1600">
                <a:solidFill>
                  <a:schemeClr val="tx1"/>
                </a:solidFill>
                <a:latin typeface="Source Sans Pro SemiBold" panose="020B0603030403020204" pitchFamily="34" charset="0"/>
              </a:defRPr>
            </a:lvl2pPr>
            <a:lvl3pPr marL="0" indent="0">
              <a:buNone/>
              <a:defRPr sz="1600">
                <a:solidFill>
                  <a:schemeClr val="tx1"/>
                </a:solidFill>
                <a:latin typeface="Source Sans Pro SemiBold" panose="020B0603030403020204" pitchFamily="34" charset="0"/>
              </a:defRPr>
            </a:lvl3pPr>
            <a:lvl4pPr marL="0" indent="0">
              <a:buNone/>
              <a:defRPr sz="1600">
                <a:solidFill>
                  <a:schemeClr val="tx1"/>
                </a:solidFill>
                <a:latin typeface="Source Sans Pro SemiBold" panose="020B0603030403020204" pitchFamily="34" charset="0"/>
              </a:defRPr>
            </a:lvl4pPr>
            <a:lvl5pPr marL="0" indent="0">
              <a:buNone/>
              <a:defRPr sz="1600">
                <a:solidFill>
                  <a:schemeClr val="tx1"/>
                </a:solidFill>
                <a:latin typeface="Source Sans Pro SemiBold" panose="020B0603030403020204" pitchFamily="34" charset="0"/>
              </a:defRPr>
            </a:lvl5pPr>
            <a:lvl6pPr marL="0" indent="0">
              <a:buNone/>
              <a:defRPr sz="1600">
                <a:solidFill>
                  <a:schemeClr val="tx1"/>
                </a:solidFill>
                <a:latin typeface="Source Sans Pro SemiBold" panose="020B0603030403020204" pitchFamily="34" charset="0"/>
              </a:defRPr>
            </a:lvl6pPr>
            <a:lvl7pPr marL="0" indent="0">
              <a:buNone/>
              <a:defRPr sz="1600">
                <a:solidFill>
                  <a:schemeClr val="tx1"/>
                </a:solidFill>
                <a:latin typeface="Source Sans Pro SemiBold" panose="020B0603030403020204" pitchFamily="34" charset="0"/>
              </a:defRPr>
            </a:lvl7pPr>
            <a:lvl8pPr marL="0" indent="0">
              <a:buNone/>
              <a:defRPr sz="1600">
                <a:solidFill>
                  <a:schemeClr val="tx1"/>
                </a:solidFill>
                <a:latin typeface="Source Sans Pro SemiBold" panose="020B0603030403020204" pitchFamily="34" charset="0"/>
              </a:defRPr>
            </a:lvl8pPr>
            <a:lvl9pPr marL="0" indent="0">
              <a:buNone/>
              <a:defRPr sz="1600">
                <a:solidFill>
                  <a:schemeClr val="tx1"/>
                </a:solidFill>
                <a:latin typeface="Source Sans Pro SemiBold" panose="020B0603030403020204" pitchFamily="34" charset="0"/>
              </a:defRPr>
            </a:lvl9pPr>
          </a:lstStyle>
          <a:p>
            <a:pPr lvl="0"/>
            <a:r>
              <a:rPr lang="en-US"/>
              <a:t>Click to edit Master text styles</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4" name="TextBox 3">
            <a:extLst>
              <a:ext uri="{FF2B5EF4-FFF2-40B4-BE49-F238E27FC236}">
                <a16:creationId xmlns:a16="http://schemas.microsoft.com/office/drawing/2014/main" id="{A1423CC8-409F-AD4B-9036-7CD7C13CFF49}"/>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36508295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 dark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874837"/>
            <a:ext cx="11151553" cy="4114800"/>
          </a:xfrm>
        </p:spPr>
        <p:txBody>
          <a:bodyPr anchor="b">
            <a:normAutofit/>
          </a:bodyPr>
          <a:lstStyle>
            <a:lvl1pPr>
              <a:defRPr sz="11500">
                <a:solidFill>
                  <a:schemeClr val="bg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616639-5F77-CF86-A490-43BDA9F58B80}"/>
              </a:ext>
            </a:extLst>
          </p:cNvPr>
          <p:cNvSpPr>
            <a:spLocks noGrp="1"/>
          </p:cNvSpPr>
          <p:nvPr>
            <p:ph type="body" idx="1"/>
          </p:nvPr>
        </p:nvSpPr>
        <p:spPr>
          <a:xfrm>
            <a:off x="518159" y="1098550"/>
            <a:ext cx="11151553" cy="544513"/>
          </a:xfrm>
        </p:spPr>
        <p:txBody>
          <a:bodyPr anchor="b">
            <a:normAutofit/>
          </a:bodyPr>
          <a:lstStyle>
            <a:lvl1pPr marL="0" indent="0">
              <a:buNone/>
              <a:defRPr sz="1600">
                <a:solidFill>
                  <a:schemeClr val="bg1"/>
                </a:solidFill>
                <a:latin typeface="Source Sans Pro SemiBold" panose="020B0603030403020204" pitchFamily="34" charset="0"/>
              </a:defRPr>
            </a:lvl1pPr>
            <a:lvl2pPr marL="0" indent="0">
              <a:buNone/>
              <a:defRPr sz="1600">
                <a:solidFill>
                  <a:schemeClr val="bg1"/>
                </a:solidFill>
                <a:latin typeface="Source Sans Pro SemiBold" panose="020B0603030403020204" pitchFamily="34" charset="0"/>
              </a:defRPr>
            </a:lvl2pPr>
            <a:lvl3pPr marL="0" indent="0">
              <a:buNone/>
              <a:defRPr sz="1600">
                <a:solidFill>
                  <a:schemeClr val="bg1"/>
                </a:solidFill>
                <a:latin typeface="Source Sans Pro SemiBold" panose="020B0603030403020204" pitchFamily="34" charset="0"/>
              </a:defRPr>
            </a:lvl3pPr>
            <a:lvl4pPr marL="0" indent="0">
              <a:buNone/>
              <a:defRPr sz="1600">
                <a:solidFill>
                  <a:schemeClr val="bg1"/>
                </a:solidFill>
                <a:latin typeface="Source Sans Pro SemiBold" panose="020B0603030403020204" pitchFamily="34" charset="0"/>
              </a:defRPr>
            </a:lvl4pPr>
            <a:lvl5pPr marL="0" indent="0">
              <a:buNone/>
              <a:defRPr sz="1600">
                <a:solidFill>
                  <a:schemeClr val="bg1"/>
                </a:solidFill>
                <a:latin typeface="Source Sans Pro SemiBold" panose="020B0603030403020204" pitchFamily="34" charset="0"/>
              </a:defRPr>
            </a:lvl5pPr>
            <a:lvl6pPr marL="0" indent="0">
              <a:buNone/>
              <a:defRPr sz="1600">
                <a:solidFill>
                  <a:schemeClr val="bg1"/>
                </a:solidFill>
                <a:latin typeface="Source Sans Pro SemiBold" panose="020B0603030403020204" pitchFamily="34" charset="0"/>
              </a:defRPr>
            </a:lvl6pPr>
            <a:lvl7pPr marL="0" indent="0">
              <a:buNone/>
              <a:defRPr sz="1600">
                <a:solidFill>
                  <a:schemeClr val="bg1"/>
                </a:solidFill>
                <a:latin typeface="Source Sans Pro SemiBold" panose="020B0603030403020204" pitchFamily="34" charset="0"/>
              </a:defRPr>
            </a:lvl7pPr>
            <a:lvl8pPr marL="0" indent="0">
              <a:buNone/>
              <a:defRPr sz="1600">
                <a:solidFill>
                  <a:schemeClr val="bg1"/>
                </a:solidFill>
                <a:latin typeface="Source Sans Pro SemiBold" panose="020B0603030403020204" pitchFamily="34" charset="0"/>
              </a:defRPr>
            </a:lvl8pPr>
            <a:lvl9pPr marL="0" indent="0">
              <a:buNone/>
              <a:defRPr sz="1600">
                <a:solidFill>
                  <a:schemeClr val="bg1"/>
                </a:solidFill>
                <a:latin typeface="Source Sans Pro SemiBold" panose="020B0603030403020204" pitchFamily="34" charset="0"/>
              </a:defRPr>
            </a:lvl9pPr>
          </a:lstStyle>
          <a:p>
            <a:pPr lvl="0"/>
            <a:r>
              <a:rPr lang="en-US"/>
              <a:t>Click to edit Master text styles</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4" name="TextBox 3">
            <a:extLst>
              <a:ext uri="{FF2B5EF4-FFF2-40B4-BE49-F238E27FC236}">
                <a16:creationId xmlns:a16="http://schemas.microsoft.com/office/drawing/2014/main" id="{0BF71497-9CED-9D57-9EB6-CDAA11C39858}"/>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18688979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874837"/>
            <a:ext cx="11151553" cy="4114800"/>
          </a:xfrm>
        </p:spPr>
        <p:txBody>
          <a:bodyPr anchor="b">
            <a:normAutofit/>
          </a:bodyPr>
          <a:lstStyle>
            <a:lvl1pPr>
              <a:defRPr sz="115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616639-5F77-CF86-A490-43BDA9F58B80}"/>
              </a:ext>
            </a:extLst>
          </p:cNvPr>
          <p:cNvSpPr>
            <a:spLocks noGrp="1"/>
          </p:cNvSpPr>
          <p:nvPr>
            <p:ph type="body" idx="1"/>
          </p:nvPr>
        </p:nvSpPr>
        <p:spPr>
          <a:xfrm>
            <a:off x="518159" y="1098550"/>
            <a:ext cx="11151553" cy="544513"/>
          </a:xfrm>
        </p:spPr>
        <p:txBody>
          <a:bodyPr anchor="b">
            <a:normAutofit/>
          </a:bodyPr>
          <a:lstStyle>
            <a:lvl1pPr marL="0" indent="0">
              <a:buNone/>
              <a:defRPr sz="1600">
                <a:solidFill>
                  <a:schemeClr val="tx1"/>
                </a:solidFill>
                <a:latin typeface="Source Sans Pro SemiBold" panose="020B0603030403020204" pitchFamily="34" charset="0"/>
              </a:defRPr>
            </a:lvl1pPr>
            <a:lvl2pPr marL="0" indent="0">
              <a:buNone/>
              <a:defRPr sz="1600">
                <a:solidFill>
                  <a:schemeClr val="tx1"/>
                </a:solidFill>
                <a:latin typeface="Source Sans Pro SemiBold" panose="020B0603030403020204" pitchFamily="34" charset="0"/>
              </a:defRPr>
            </a:lvl2pPr>
            <a:lvl3pPr marL="0" indent="0">
              <a:buNone/>
              <a:defRPr sz="1600">
                <a:solidFill>
                  <a:schemeClr val="tx1"/>
                </a:solidFill>
                <a:latin typeface="Source Sans Pro SemiBold" panose="020B0603030403020204" pitchFamily="34" charset="0"/>
              </a:defRPr>
            </a:lvl3pPr>
            <a:lvl4pPr marL="0" indent="0">
              <a:buNone/>
              <a:defRPr sz="1600">
                <a:solidFill>
                  <a:schemeClr val="tx1"/>
                </a:solidFill>
                <a:latin typeface="Source Sans Pro SemiBold" panose="020B0603030403020204" pitchFamily="34" charset="0"/>
              </a:defRPr>
            </a:lvl4pPr>
            <a:lvl5pPr marL="0" indent="0">
              <a:buNone/>
              <a:defRPr sz="1600">
                <a:solidFill>
                  <a:schemeClr val="tx1"/>
                </a:solidFill>
                <a:latin typeface="Source Sans Pro SemiBold" panose="020B0603030403020204" pitchFamily="34" charset="0"/>
              </a:defRPr>
            </a:lvl5pPr>
            <a:lvl6pPr marL="0" indent="0">
              <a:buNone/>
              <a:defRPr sz="1600">
                <a:solidFill>
                  <a:schemeClr val="tx1"/>
                </a:solidFill>
                <a:latin typeface="Source Sans Pro SemiBold" panose="020B0603030403020204" pitchFamily="34" charset="0"/>
              </a:defRPr>
            </a:lvl6pPr>
            <a:lvl7pPr marL="0" indent="0">
              <a:buNone/>
              <a:defRPr sz="1600">
                <a:solidFill>
                  <a:schemeClr val="tx1"/>
                </a:solidFill>
                <a:latin typeface="Source Sans Pro SemiBold" panose="020B0603030403020204" pitchFamily="34" charset="0"/>
              </a:defRPr>
            </a:lvl7pPr>
            <a:lvl8pPr marL="0" indent="0">
              <a:buNone/>
              <a:defRPr sz="1600">
                <a:solidFill>
                  <a:schemeClr val="tx1"/>
                </a:solidFill>
                <a:latin typeface="Source Sans Pro SemiBold" panose="020B0603030403020204" pitchFamily="34" charset="0"/>
              </a:defRPr>
            </a:lvl8pPr>
            <a:lvl9pPr marL="0" indent="0">
              <a:buNone/>
              <a:defRPr sz="1600">
                <a:solidFill>
                  <a:schemeClr val="tx1"/>
                </a:solidFill>
                <a:latin typeface="Source Sans Pro SemiBold" panose="020B0603030403020204" pitchFamily="34" charset="0"/>
              </a:defRPr>
            </a:lvl9pPr>
          </a:lstStyle>
          <a:p>
            <a:pPr lvl="0"/>
            <a:r>
              <a:rPr lang="en-US"/>
              <a:t>Click to edit Master text styles</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a:xfrm>
            <a:off x="2185416" y="6455664"/>
            <a:ext cx="1400466" cy="256032"/>
          </a:xfrm>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10" name="TextBox 9">
            <a:extLst>
              <a:ext uri="{FF2B5EF4-FFF2-40B4-BE49-F238E27FC236}">
                <a16:creationId xmlns:a16="http://schemas.microsoft.com/office/drawing/2014/main" id="{3867F58F-5931-3559-4C06-A08ACF400F6B}"/>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11011779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11154600"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11154600"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a:xfrm>
            <a:off x="2185416" y="6455664"/>
            <a:ext cx="3445839" cy="256032"/>
          </a:xfrm>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6" name="TextBox 5">
            <a:extLst>
              <a:ext uri="{FF2B5EF4-FFF2-40B4-BE49-F238E27FC236}">
                <a16:creationId xmlns:a16="http://schemas.microsoft.com/office/drawing/2014/main" id="{81406003-0864-5E43-39A7-938B63F4B1D4}"/>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39711269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resenter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1575816" y="1643063"/>
            <a:ext cx="2323084"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US"/>
              <a:t>Click to edit Master text styles</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15" name="Picture Placeholder 2">
            <a:extLst>
              <a:ext uri="{FF2B5EF4-FFF2-40B4-BE49-F238E27FC236}">
                <a16:creationId xmlns:a16="http://schemas.microsoft.com/office/drawing/2014/main" id="{DAD98469-321A-4DE3-EDD6-E01F77C190A6}"/>
              </a:ext>
            </a:extLst>
          </p:cNvPr>
          <p:cNvSpPr>
            <a:spLocks noGrp="1"/>
          </p:cNvSpPr>
          <p:nvPr>
            <p:ph type="pic" sz="quarter" idx="18" hasCustomPrompt="1"/>
          </p:nvPr>
        </p:nvSpPr>
        <p:spPr>
          <a:xfrm>
            <a:off x="521208" y="1645920"/>
            <a:ext cx="972000" cy="1150240"/>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16" name="Picture Placeholder 2">
            <a:extLst>
              <a:ext uri="{FF2B5EF4-FFF2-40B4-BE49-F238E27FC236}">
                <a16:creationId xmlns:a16="http://schemas.microsoft.com/office/drawing/2014/main" id="{5B4E2B99-3057-2052-CE02-35A5EDC8AF48}"/>
              </a:ext>
            </a:extLst>
          </p:cNvPr>
          <p:cNvSpPr>
            <a:spLocks noGrp="1"/>
          </p:cNvSpPr>
          <p:nvPr>
            <p:ph type="pic" sz="quarter" idx="72" hasCustomPrompt="1"/>
          </p:nvPr>
        </p:nvSpPr>
        <p:spPr>
          <a:xfrm>
            <a:off x="518190" y="3239610"/>
            <a:ext cx="972619" cy="1150240"/>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17" name="Picture Placeholder 2">
            <a:extLst>
              <a:ext uri="{FF2B5EF4-FFF2-40B4-BE49-F238E27FC236}">
                <a16:creationId xmlns:a16="http://schemas.microsoft.com/office/drawing/2014/main" id="{61A9A896-1965-1F3D-1A9D-9E9935D7D4B3}"/>
              </a:ext>
            </a:extLst>
          </p:cNvPr>
          <p:cNvSpPr>
            <a:spLocks noGrp="1"/>
          </p:cNvSpPr>
          <p:nvPr>
            <p:ph type="pic" sz="quarter" idx="76" hasCustomPrompt="1"/>
          </p:nvPr>
        </p:nvSpPr>
        <p:spPr>
          <a:xfrm>
            <a:off x="518190" y="4829931"/>
            <a:ext cx="972619" cy="1152000"/>
          </a:xfrm>
          <a:prstGeom prst="rect">
            <a:avLst/>
          </a:prstGeom>
          <a:solidFill>
            <a:schemeClr val="bg2"/>
          </a:solidFill>
          <a:ln>
            <a:noFill/>
          </a:ln>
        </p:spPr>
        <p:txBody>
          <a:bodyPr>
            <a:noAutofit/>
          </a:bodyPr>
          <a:lstStyle>
            <a:lvl1pPr marL="0" indent="0">
              <a:buFontTx/>
              <a:buNone/>
              <a:defRPr>
                <a:noFill/>
              </a:defRPr>
            </a:lvl1pPr>
          </a:lstStyle>
          <a:p>
            <a:r>
              <a:rPr lang="en-US" dirty="0"/>
              <a:t>add picture</a:t>
            </a:r>
          </a:p>
        </p:txBody>
      </p:sp>
      <p:sp>
        <p:nvSpPr>
          <p:cNvPr id="25" name="Text Placeholder 2">
            <a:extLst>
              <a:ext uri="{FF2B5EF4-FFF2-40B4-BE49-F238E27FC236}">
                <a16:creationId xmlns:a16="http://schemas.microsoft.com/office/drawing/2014/main" id="{BF8DA54A-E631-3493-2BDA-726B1311D5FE}"/>
              </a:ext>
            </a:extLst>
          </p:cNvPr>
          <p:cNvSpPr>
            <a:spLocks noGrp="1"/>
          </p:cNvSpPr>
          <p:nvPr>
            <p:ph type="body" idx="123"/>
          </p:nvPr>
        </p:nvSpPr>
        <p:spPr>
          <a:xfrm>
            <a:off x="1575816" y="1901952"/>
            <a:ext cx="2323084"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26" name="Text Placeholder 2">
            <a:extLst>
              <a:ext uri="{FF2B5EF4-FFF2-40B4-BE49-F238E27FC236}">
                <a16:creationId xmlns:a16="http://schemas.microsoft.com/office/drawing/2014/main" id="{DCF28094-7C4C-578F-75FE-A6F846748A86}"/>
              </a:ext>
            </a:extLst>
          </p:cNvPr>
          <p:cNvSpPr>
            <a:spLocks noGrp="1"/>
          </p:cNvSpPr>
          <p:nvPr>
            <p:ph type="body" idx="124"/>
          </p:nvPr>
        </p:nvSpPr>
        <p:spPr>
          <a:xfrm>
            <a:off x="1575816" y="2313432"/>
            <a:ext cx="2323084"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US"/>
              <a:t>Click to edit Master text styles</a:t>
            </a:r>
          </a:p>
        </p:txBody>
      </p:sp>
      <p:sp>
        <p:nvSpPr>
          <p:cNvPr id="27" name="Text Placeholder 2">
            <a:extLst>
              <a:ext uri="{FF2B5EF4-FFF2-40B4-BE49-F238E27FC236}">
                <a16:creationId xmlns:a16="http://schemas.microsoft.com/office/drawing/2014/main" id="{CC0BF336-723A-E84D-A986-788A8CD29920}"/>
              </a:ext>
            </a:extLst>
          </p:cNvPr>
          <p:cNvSpPr>
            <a:spLocks noGrp="1"/>
          </p:cNvSpPr>
          <p:nvPr>
            <p:ph type="body" idx="125"/>
          </p:nvPr>
        </p:nvSpPr>
        <p:spPr>
          <a:xfrm>
            <a:off x="1575816" y="3239610"/>
            <a:ext cx="2323084"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US"/>
              <a:t>Click to edit Master text styles</a:t>
            </a:r>
          </a:p>
        </p:txBody>
      </p:sp>
      <p:sp>
        <p:nvSpPr>
          <p:cNvPr id="28" name="Text Placeholder 2">
            <a:extLst>
              <a:ext uri="{FF2B5EF4-FFF2-40B4-BE49-F238E27FC236}">
                <a16:creationId xmlns:a16="http://schemas.microsoft.com/office/drawing/2014/main" id="{E758A148-8BE5-F62E-3959-54BA95D2F2D6}"/>
              </a:ext>
            </a:extLst>
          </p:cNvPr>
          <p:cNvSpPr>
            <a:spLocks noGrp="1"/>
          </p:cNvSpPr>
          <p:nvPr>
            <p:ph type="body" idx="126"/>
          </p:nvPr>
        </p:nvSpPr>
        <p:spPr>
          <a:xfrm>
            <a:off x="1575816" y="3498499"/>
            <a:ext cx="2323084"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29" name="Text Placeholder 2">
            <a:extLst>
              <a:ext uri="{FF2B5EF4-FFF2-40B4-BE49-F238E27FC236}">
                <a16:creationId xmlns:a16="http://schemas.microsoft.com/office/drawing/2014/main" id="{C95EC122-E173-54C2-2E14-8ED934114576}"/>
              </a:ext>
            </a:extLst>
          </p:cNvPr>
          <p:cNvSpPr>
            <a:spLocks noGrp="1"/>
          </p:cNvSpPr>
          <p:nvPr>
            <p:ph type="body" idx="127"/>
          </p:nvPr>
        </p:nvSpPr>
        <p:spPr>
          <a:xfrm>
            <a:off x="1575816" y="3909979"/>
            <a:ext cx="2323084"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US"/>
              <a:t>Click to edit Master text styles</a:t>
            </a:r>
          </a:p>
        </p:txBody>
      </p:sp>
      <p:sp>
        <p:nvSpPr>
          <p:cNvPr id="30" name="Text Placeholder 2">
            <a:extLst>
              <a:ext uri="{FF2B5EF4-FFF2-40B4-BE49-F238E27FC236}">
                <a16:creationId xmlns:a16="http://schemas.microsoft.com/office/drawing/2014/main" id="{C137127F-10D6-D420-6F85-6D6812B876B5}"/>
              </a:ext>
            </a:extLst>
          </p:cNvPr>
          <p:cNvSpPr>
            <a:spLocks noGrp="1"/>
          </p:cNvSpPr>
          <p:nvPr>
            <p:ph type="body" idx="128"/>
          </p:nvPr>
        </p:nvSpPr>
        <p:spPr>
          <a:xfrm>
            <a:off x="1575816" y="4836157"/>
            <a:ext cx="2323084"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US"/>
              <a:t>Click to edit Master text styles</a:t>
            </a:r>
          </a:p>
        </p:txBody>
      </p:sp>
      <p:sp>
        <p:nvSpPr>
          <p:cNvPr id="31" name="Text Placeholder 2">
            <a:extLst>
              <a:ext uri="{FF2B5EF4-FFF2-40B4-BE49-F238E27FC236}">
                <a16:creationId xmlns:a16="http://schemas.microsoft.com/office/drawing/2014/main" id="{2B862805-02A2-130F-BA13-348C3D75A524}"/>
              </a:ext>
            </a:extLst>
          </p:cNvPr>
          <p:cNvSpPr>
            <a:spLocks noGrp="1"/>
          </p:cNvSpPr>
          <p:nvPr>
            <p:ph type="body" idx="129"/>
          </p:nvPr>
        </p:nvSpPr>
        <p:spPr>
          <a:xfrm>
            <a:off x="1575816" y="5095046"/>
            <a:ext cx="2323084"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32" name="Text Placeholder 2">
            <a:extLst>
              <a:ext uri="{FF2B5EF4-FFF2-40B4-BE49-F238E27FC236}">
                <a16:creationId xmlns:a16="http://schemas.microsoft.com/office/drawing/2014/main" id="{B2E4671D-6777-BB9B-6BF9-4D013095C27D}"/>
              </a:ext>
            </a:extLst>
          </p:cNvPr>
          <p:cNvSpPr>
            <a:spLocks noGrp="1"/>
          </p:cNvSpPr>
          <p:nvPr>
            <p:ph type="body" idx="130"/>
          </p:nvPr>
        </p:nvSpPr>
        <p:spPr>
          <a:xfrm>
            <a:off x="1575816" y="5506526"/>
            <a:ext cx="2323084"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US"/>
              <a:t>Click to edit Master text styles</a:t>
            </a:r>
          </a:p>
        </p:txBody>
      </p:sp>
      <p:sp>
        <p:nvSpPr>
          <p:cNvPr id="33" name="Text Placeholder 2">
            <a:extLst>
              <a:ext uri="{FF2B5EF4-FFF2-40B4-BE49-F238E27FC236}">
                <a16:creationId xmlns:a16="http://schemas.microsoft.com/office/drawing/2014/main" id="{FFFF572F-ACC2-C33A-5A30-83123B7E8335}"/>
              </a:ext>
            </a:extLst>
          </p:cNvPr>
          <p:cNvSpPr>
            <a:spLocks noGrp="1"/>
          </p:cNvSpPr>
          <p:nvPr>
            <p:ph type="body" idx="131"/>
          </p:nvPr>
        </p:nvSpPr>
        <p:spPr>
          <a:xfrm>
            <a:off x="5461763" y="1643063"/>
            <a:ext cx="2323084"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US"/>
              <a:t>Click to edit Master text styles</a:t>
            </a:r>
          </a:p>
        </p:txBody>
      </p:sp>
      <p:sp>
        <p:nvSpPr>
          <p:cNvPr id="34" name="Picture Placeholder 2">
            <a:extLst>
              <a:ext uri="{FF2B5EF4-FFF2-40B4-BE49-F238E27FC236}">
                <a16:creationId xmlns:a16="http://schemas.microsoft.com/office/drawing/2014/main" id="{46DAB2F2-C52E-1156-EFEC-7D673FA862EB}"/>
              </a:ext>
            </a:extLst>
          </p:cNvPr>
          <p:cNvSpPr>
            <a:spLocks noGrp="1"/>
          </p:cNvSpPr>
          <p:nvPr>
            <p:ph type="pic" sz="quarter" idx="132" hasCustomPrompt="1"/>
          </p:nvPr>
        </p:nvSpPr>
        <p:spPr>
          <a:xfrm>
            <a:off x="4407155" y="1645920"/>
            <a:ext cx="972000" cy="1150240"/>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35" name="Picture Placeholder 2">
            <a:extLst>
              <a:ext uri="{FF2B5EF4-FFF2-40B4-BE49-F238E27FC236}">
                <a16:creationId xmlns:a16="http://schemas.microsoft.com/office/drawing/2014/main" id="{E28A2987-5618-480D-B199-5C41DB9C15AB}"/>
              </a:ext>
            </a:extLst>
          </p:cNvPr>
          <p:cNvSpPr>
            <a:spLocks noGrp="1"/>
          </p:cNvSpPr>
          <p:nvPr>
            <p:ph type="pic" sz="quarter" idx="133" hasCustomPrompt="1"/>
          </p:nvPr>
        </p:nvSpPr>
        <p:spPr>
          <a:xfrm>
            <a:off x="4404137" y="3239610"/>
            <a:ext cx="972619" cy="1150240"/>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36" name="Picture Placeholder 2">
            <a:extLst>
              <a:ext uri="{FF2B5EF4-FFF2-40B4-BE49-F238E27FC236}">
                <a16:creationId xmlns:a16="http://schemas.microsoft.com/office/drawing/2014/main" id="{575BDA13-2D6C-E60D-F22F-92D6A1DAAE51}"/>
              </a:ext>
            </a:extLst>
          </p:cNvPr>
          <p:cNvSpPr>
            <a:spLocks noGrp="1"/>
          </p:cNvSpPr>
          <p:nvPr>
            <p:ph type="pic" sz="quarter" idx="134" hasCustomPrompt="1"/>
          </p:nvPr>
        </p:nvSpPr>
        <p:spPr>
          <a:xfrm>
            <a:off x="4404137" y="4829931"/>
            <a:ext cx="972619" cy="1152000"/>
          </a:xfrm>
          <a:prstGeom prst="rect">
            <a:avLst/>
          </a:prstGeom>
          <a:solidFill>
            <a:schemeClr val="bg2"/>
          </a:solidFill>
          <a:ln>
            <a:noFill/>
          </a:ln>
        </p:spPr>
        <p:txBody>
          <a:bodyPr>
            <a:noAutofit/>
          </a:bodyPr>
          <a:lstStyle>
            <a:lvl1pPr marL="0" indent="0">
              <a:buFontTx/>
              <a:buNone/>
              <a:defRPr>
                <a:noFill/>
              </a:defRPr>
            </a:lvl1pPr>
          </a:lstStyle>
          <a:p>
            <a:r>
              <a:rPr lang="en-US" dirty="0"/>
              <a:t>add picture</a:t>
            </a:r>
          </a:p>
        </p:txBody>
      </p:sp>
      <p:sp>
        <p:nvSpPr>
          <p:cNvPr id="37" name="Text Placeholder 2">
            <a:extLst>
              <a:ext uri="{FF2B5EF4-FFF2-40B4-BE49-F238E27FC236}">
                <a16:creationId xmlns:a16="http://schemas.microsoft.com/office/drawing/2014/main" id="{234C6EF1-520A-FA6A-22C6-8A35EEA8C69B}"/>
              </a:ext>
            </a:extLst>
          </p:cNvPr>
          <p:cNvSpPr>
            <a:spLocks noGrp="1"/>
          </p:cNvSpPr>
          <p:nvPr>
            <p:ph type="body" idx="135"/>
          </p:nvPr>
        </p:nvSpPr>
        <p:spPr>
          <a:xfrm>
            <a:off x="5461763" y="1901952"/>
            <a:ext cx="2323084"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38" name="Text Placeholder 2">
            <a:extLst>
              <a:ext uri="{FF2B5EF4-FFF2-40B4-BE49-F238E27FC236}">
                <a16:creationId xmlns:a16="http://schemas.microsoft.com/office/drawing/2014/main" id="{7D1854B2-C3C8-6AF9-1EE1-5DCF6E281E84}"/>
              </a:ext>
            </a:extLst>
          </p:cNvPr>
          <p:cNvSpPr>
            <a:spLocks noGrp="1"/>
          </p:cNvSpPr>
          <p:nvPr>
            <p:ph type="body" idx="136"/>
          </p:nvPr>
        </p:nvSpPr>
        <p:spPr>
          <a:xfrm>
            <a:off x="5461763" y="2313432"/>
            <a:ext cx="2323084"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US"/>
              <a:t>Click to edit Master text styles</a:t>
            </a:r>
          </a:p>
        </p:txBody>
      </p:sp>
      <p:sp>
        <p:nvSpPr>
          <p:cNvPr id="39" name="Text Placeholder 2">
            <a:extLst>
              <a:ext uri="{FF2B5EF4-FFF2-40B4-BE49-F238E27FC236}">
                <a16:creationId xmlns:a16="http://schemas.microsoft.com/office/drawing/2014/main" id="{C83BB6BA-FB7C-C59D-1ACF-517FBF2C0358}"/>
              </a:ext>
            </a:extLst>
          </p:cNvPr>
          <p:cNvSpPr>
            <a:spLocks noGrp="1"/>
          </p:cNvSpPr>
          <p:nvPr>
            <p:ph type="body" idx="137"/>
          </p:nvPr>
        </p:nvSpPr>
        <p:spPr>
          <a:xfrm>
            <a:off x="5461763" y="3239610"/>
            <a:ext cx="2323084"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US"/>
              <a:t>Click to edit Master text styles</a:t>
            </a:r>
          </a:p>
        </p:txBody>
      </p:sp>
      <p:sp>
        <p:nvSpPr>
          <p:cNvPr id="40" name="Text Placeholder 2">
            <a:extLst>
              <a:ext uri="{FF2B5EF4-FFF2-40B4-BE49-F238E27FC236}">
                <a16:creationId xmlns:a16="http://schemas.microsoft.com/office/drawing/2014/main" id="{77BFAFD8-6B9C-3A6E-0E55-0D9AD300701F}"/>
              </a:ext>
            </a:extLst>
          </p:cNvPr>
          <p:cNvSpPr>
            <a:spLocks noGrp="1"/>
          </p:cNvSpPr>
          <p:nvPr>
            <p:ph type="body" idx="138"/>
          </p:nvPr>
        </p:nvSpPr>
        <p:spPr>
          <a:xfrm>
            <a:off x="5461763" y="3498499"/>
            <a:ext cx="2323084"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41" name="Text Placeholder 2">
            <a:extLst>
              <a:ext uri="{FF2B5EF4-FFF2-40B4-BE49-F238E27FC236}">
                <a16:creationId xmlns:a16="http://schemas.microsoft.com/office/drawing/2014/main" id="{88E1281C-D8B9-F219-EC3F-5059AE08574A}"/>
              </a:ext>
            </a:extLst>
          </p:cNvPr>
          <p:cNvSpPr>
            <a:spLocks noGrp="1"/>
          </p:cNvSpPr>
          <p:nvPr>
            <p:ph type="body" idx="139"/>
          </p:nvPr>
        </p:nvSpPr>
        <p:spPr>
          <a:xfrm>
            <a:off x="5461763" y="3909979"/>
            <a:ext cx="2323084"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US"/>
              <a:t>Click to edit Master text styles</a:t>
            </a:r>
          </a:p>
        </p:txBody>
      </p:sp>
      <p:sp>
        <p:nvSpPr>
          <p:cNvPr id="42" name="Text Placeholder 2">
            <a:extLst>
              <a:ext uri="{FF2B5EF4-FFF2-40B4-BE49-F238E27FC236}">
                <a16:creationId xmlns:a16="http://schemas.microsoft.com/office/drawing/2014/main" id="{2AF1F704-E765-162D-03E2-B417B0A4F759}"/>
              </a:ext>
            </a:extLst>
          </p:cNvPr>
          <p:cNvSpPr>
            <a:spLocks noGrp="1"/>
          </p:cNvSpPr>
          <p:nvPr>
            <p:ph type="body" idx="140"/>
          </p:nvPr>
        </p:nvSpPr>
        <p:spPr>
          <a:xfrm>
            <a:off x="5461763" y="4836157"/>
            <a:ext cx="2323084"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US"/>
              <a:t>Click to edit Master text styles</a:t>
            </a:r>
          </a:p>
        </p:txBody>
      </p:sp>
      <p:sp>
        <p:nvSpPr>
          <p:cNvPr id="43" name="Text Placeholder 2">
            <a:extLst>
              <a:ext uri="{FF2B5EF4-FFF2-40B4-BE49-F238E27FC236}">
                <a16:creationId xmlns:a16="http://schemas.microsoft.com/office/drawing/2014/main" id="{8182C338-F8D6-9FBA-6FDD-B0D1885F2302}"/>
              </a:ext>
            </a:extLst>
          </p:cNvPr>
          <p:cNvSpPr>
            <a:spLocks noGrp="1"/>
          </p:cNvSpPr>
          <p:nvPr>
            <p:ph type="body" idx="141"/>
          </p:nvPr>
        </p:nvSpPr>
        <p:spPr>
          <a:xfrm>
            <a:off x="5461763" y="5095046"/>
            <a:ext cx="2323084"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44" name="Text Placeholder 2">
            <a:extLst>
              <a:ext uri="{FF2B5EF4-FFF2-40B4-BE49-F238E27FC236}">
                <a16:creationId xmlns:a16="http://schemas.microsoft.com/office/drawing/2014/main" id="{A9B4F52F-7BC1-61E1-457B-1C87AA0F1938}"/>
              </a:ext>
            </a:extLst>
          </p:cNvPr>
          <p:cNvSpPr>
            <a:spLocks noGrp="1"/>
          </p:cNvSpPr>
          <p:nvPr>
            <p:ph type="body" idx="142"/>
          </p:nvPr>
        </p:nvSpPr>
        <p:spPr>
          <a:xfrm>
            <a:off x="5461763" y="5506526"/>
            <a:ext cx="2323084"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US"/>
              <a:t>Click to edit Master text styles</a:t>
            </a:r>
          </a:p>
        </p:txBody>
      </p:sp>
      <p:sp>
        <p:nvSpPr>
          <p:cNvPr id="45" name="Text Placeholder 2">
            <a:extLst>
              <a:ext uri="{FF2B5EF4-FFF2-40B4-BE49-F238E27FC236}">
                <a16:creationId xmlns:a16="http://schemas.microsoft.com/office/drawing/2014/main" id="{E76EDDD4-0B6A-4046-2433-6AAD2C24CBBC}"/>
              </a:ext>
            </a:extLst>
          </p:cNvPr>
          <p:cNvSpPr>
            <a:spLocks noGrp="1"/>
          </p:cNvSpPr>
          <p:nvPr>
            <p:ph type="body" idx="143"/>
          </p:nvPr>
        </p:nvSpPr>
        <p:spPr>
          <a:xfrm>
            <a:off x="9350728" y="1643063"/>
            <a:ext cx="2322576"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US"/>
              <a:t>Click to edit Master text styles</a:t>
            </a:r>
          </a:p>
        </p:txBody>
      </p:sp>
      <p:sp>
        <p:nvSpPr>
          <p:cNvPr id="46" name="Picture Placeholder 2">
            <a:extLst>
              <a:ext uri="{FF2B5EF4-FFF2-40B4-BE49-F238E27FC236}">
                <a16:creationId xmlns:a16="http://schemas.microsoft.com/office/drawing/2014/main" id="{58A2C879-8FAF-7632-1AFA-42A249C9739D}"/>
              </a:ext>
            </a:extLst>
          </p:cNvPr>
          <p:cNvSpPr>
            <a:spLocks noGrp="1"/>
          </p:cNvSpPr>
          <p:nvPr>
            <p:ph type="pic" sz="quarter" idx="144" hasCustomPrompt="1"/>
          </p:nvPr>
        </p:nvSpPr>
        <p:spPr>
          <a:xfrm>
            <a:off x="8296120" y="1645920"/>
            <a:ext cx="972000" cy="1150240"/>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47" name="Picture Placeholder 2">
            <a:extLst>
              <a:ext uri="{FF2B5EF4-FFF2-40B4-BE49-F238E27FC236}">
                <a16:creationId xmlns:a16="http://schemas.microsoft.com/office/drawing/2014/main" id="{A39604D6-C6F0-AD2F-4459-3EF529850EEA}"/>
              </a:ext>
            </a:extLst>
          </p:cNvPr>
          <p:cNvSpPr>
            <a:spLocks noGrp="1"/>
          </p:cNvSpPr>
          <p:nvPr>
            <p:ph type="pic" sz="quarter" idx="145" hasCustomPrompt="1"/>
          </p:nvPr>
        </p:nvSpPr>
        <p:spPr>
          <a:xfrm>
            <a:off x="8293102" y="3239610"/>
            <a:ext cx="972619" cy="1150240"/>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48" name="Picture Placeholder 2">
            <a:extLst>
              <a:ext uri="{FF2B5EF4-FFF2-40B4-BE49-F238E27FC236}">
                <a16:creationId xmlns:a16="http://schemas.microsoft.com/office/drawing/2014/main" id="{DECC6C1C-AA00-3A72-06A8-714F82E88CD5}"/>
              </a:ext>
            </a:extLst>
          </p:cNvPr>
          <p:cNvSpPr>
            <a:spLocks noGrp="1"/>
          </p:cNvSpPr>
          <p:nvPr>
            <p:ph type="pic" sz="quarter" idx="146" hasCustomPrompt="1"/>
          </p:nvPr>
        </p:nvSpPr>
        <p:spPr>
          <a:xfrm>
            <a:off x="8293102" y="4829931"/>
            <a:ext cx="972619" cy="1152000"/>
          </a:xfrm>
          <a:prstGeom prst="rect">
            <a:avLst/>
          </a:prstGeom>
          <a:solidFill>
            <a:schemeClr val="bg2"/>
          </a:solidFill>
          <a:ln>
            <a:noFill/>
          </a:ln>
        </p:spPr>
        <p:txBody>
          <a:bodyPr>
            <a:noAutofit/>
          </a:bodyPr>
          <a:lstStyle>
            <a:lvl1pPr marL="0" indent="0">
              <a:buFontTx/>
              <a:buNone/>
              <a:defRPr>
                <a:noFill/>
              </a:defRPr>
            </a:lvl1pPr>
          </a:lstStyle>
          <a:p>
            <a:r>
              <a:rPr lang="en-US" dirty="0"/>
              <a:t>add picture</a:t>
            </a:r>
          </a:p>
        </p:txBody>
      </p:sp>
      <p:sp>
        <p:nvSpPr>
          <p:cNvPr id="49" name="Text Placeholder 2">
            <a:extLst>
              <a:ext uri="{FF2B5EF4-FFF2-40B4-BE49-F238E27FC236}">
                <a16:creationId xmlns:a16="http://schemas.microsoft.com/office/drawing/2014/main" id="{DD308C7C-945C-FCC6-7882-E995601F8A36}"/>
              </a:ext>
            </a:extLst>
          </p:cNvPr>
          <p:cNvSpPr>
            <a:spLocks noGrp="1"/>
          </p:cNvSpPr>
          <p:nvPr>
            <p:ph type="body" idx="147"/>
          </p:nvPr>
        </p:nvSpPr>
        <p:spPr>
          <a:xfrm>
            <a:off x="9350728" y="1901952"/>
            <a:ext cx="2322576"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50" name="Text Placeholder 2">
            <a:extLst>
              <a:ext uri="{FF2B5EF4-FFF2-40B4-BE49-F238E27FC236}">
                <a16:creationId xmlns:a16="http://schemas.microsoft.com/office/drawing/2014/main" id="{74A7BFEB-C5CD-2881-29D6-B5E9DE4D6DE9}"/>
              </a:ext>
            </a:extLst>
          </p:cNvPr>
          <p:cNvSpPr>
            <a:spLocks noGrp="1"/>
          </p:cNvSpPr>
          <p:nvPr>
            <p:ph type="body" idx="148"/>
          </p:nvPr>
        </p:nvSpPr>
        <p:spPr>
          <a:xfrm>
            <a:off x="9350728" y="2313432"/>
            <a:ext cx="2322576"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US"/>
              <a:t>Click to edit Master text styles</a:t>
            </a:r>
          </a:p>
        </p:txBody>
      </p:sp>
      <p:sp>
        <p:nvSpPr>
          <p:cNvPr id="51" name="Text Placeholder 2">
            <a:extLst>
              <a:ext uri="{FF2B5EF4-FFF2-40B4-BE49-F238E27FC236}">
                <a16:creationId xmlns:a16="http://schemas.microsoft.com/office/drawing/2014/main" id="{B1FA0A35-65F3-A7BA-F0C2-C169865E8A3B}"/>
              </a:ext>
            </a:extLst>
          </p:cNvPr>
          <p:cNvSpPr>
            <a:spLocks noGrp="1"/>
          </p:cNvSpPr>
          <p:nvPr>
            <p:ph type="body" idx="149"/>
          </p:nvPr>
        </p:nvSpPr>
        <p:spPr>
          <a:xfrm>
            <a:off x="9350728" y="3239610"/>
            <a:ext cx="2322576"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US"/>
              <a:t>Click to edit Master text styles</a:t>
            </a:r>
          </a:p>
        </p:txBody>
      </p:sp>
      <p:sp>
        <p:nvSpPr>
          <p:cNvPr id="52" name="Text Placeholder 2">
            <a:extLst>
              <a:ext uri="{FF2B5EF4-FFF2-40B4-BE49-F238E27FC236}">
                <a16:creationId xmlns:a16="http://schemas.microsoft.com/office/drawing/2014/main" id="{C139BAB4-D438-6A50-F74A-C626C8EEB38F}"/>
              </a:ext>
            </a:extLst>
          </p:cNvPr>
          <p:cNvSpPr>
            <a:spLocks noGrp="1"/>
          </p:cNvSpPr>
          <p:nvPr>
            <p:ph type="body" idx="150"/>
          </p:nvPr>
        </p:nvSpPr>
        <p:spPr>
          <a:xfrm>
            <a:off x="9350728" y="3498499"/>
            <a:ext cx="2322576"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53" name="Text Placeholder 2">
            <a:extLst>
              <a:ext uri="{FF2B5EF4-FFF2-40B4-BE49-F238E27FC236}">
                <a16:creationId xmlns:a16="http://schemas.microsoft.com/office/drawing/2014/main" id="{B9D435B0-85E0-13DD-1879-977D70D03219}"/>
              </a:ext>
            </a:extLst>
          </p:cNvPr>
          <p:cNvSpPr>
            <a:spLocks noGrp="1"/>
          </p:cNvSpPr>
          <p:nvPr>
            <p:ph type="body" idx="151"/>
          </p:nvPr>
        </p:nvSpPr>
        <p:spPr>
          <a:xfrm>
            <a:off x="9350728" y="3909979"/>
            <a:ext cx="2322576"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US"/>
              <a:t>Click to edit Master text styles</a:t>
            </a:r>
          </a:p>
        </p:txBody>
      </p:sp>
      <p:sp>
        <p:nvSpPr>
          <p:cNvPr id="54" name="Text Placeholder 2">
            <a:extLst>
              <a:ext uri="{FF2B5EF4-FFF2-40B4-BE49-F238E27FC236}">
                <a16:creationId xmlns:a16="http://schemas.microsoft.com/office/drawing/2014/main" id="{9B6C8506-39B1-453F-1390-6029AA9D663C}"/>
              </a:ext>
            </a:extLst>
          </p:cNvPr>
          <p:cNvSpPr>
            <a:spLocks noGrp="1"/>
          </p:cNvSpPr>
          <p:nvPr>
            <p:ph type="body" idx="152"/>
          </p:nvPr>
        </p:nvSpPr>
        <p:spPr>
          <a:xfrm>
            <a:off x="9350728" y="4836157"/>
            <a:ext cx="2322576"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US"/>
              <a:t>Click to edit Master text styles</a:t>
            </a:r>
          </a:p>
        </p:txBody>
      </p:sp>
      <p:sp>
        <p:nvSpPr>
          <p:cNvPr id="55" name="Text Placeholder 2">
            <a:extLst>
              <a:ext uri="{FF2B5EF4-FFF2-40B4-BE49-F238E27FC236}">
                <a16:creationId xmlns:a16="http://schemas.microsoft.com/office/drawing/2014/main" id="{6D4E9AD8-2275-EBF9-4C6F-DDA3A6F21266}"/>
              </a:ext>
            </a:extLst>
          </p:cNvPr>
          <p:cNvSpPr>
            <a:spLocks noGrp="1"/>
          </p:cNvSpPr>
          <p:nvPr>
            <p:ph type="body" idx="153"/>
          </p:nvPr>
        </p:nvSpPr>
        <p:spPr>
          <a:xfrm>
            <a:off x="9350728" y="5095046"/>
            <a:ext cx="2322576"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56" name="Text Placeholder 2">
            <a:extLst>
              <a:ext uri="{FF2B5EF4-FFF2-40B4-BE49-F238E27FC236}">
                <a16:creationId xmlns:a16="http://schemas.microsoft.com/office/drawing/2014/main" id="{3B08551A-95E2-582D-DD8C-663923467E65}"/>
              </a:ext>
            </a:extLst>
          </p:cNvPr>
          <p:cNvSpPr>
            <a:spLocks noGrp="1"/>
          </p:cNvSpPr>
          <p:nvPr>
            <p:ph type="body" idx="154"/>
          </p:nvPr>
        </p:nvSpPr>
        <p:spPr>
          <a:xfrm>
            <a:off x="9350728" y="5506526"/>
            <a:ext cx="2322576"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US"/>
              <a:t>Click to edit Master text styles</a:t>
            </a:r>
          </a:p>
        </p:txBody>
      </p:sp>
      <p:sp>
        <p:nvSpPr>
          <p:cNvPr id="5" name="TextBox 4">
            <a:extLst>
              <a:ext uri="{FF2B5EF4-FFF2-40B4-BE49-F238E27FC236}">
                <a16:creationId xmlns:a16="http://schemas.microsoft.com/office/drawing/2014/main" id="{E24953EE-F1D8-3223-EF36-94B4F177CA3F}"/>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35446925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533082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533082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6343651" y="1643063"/>
            <a:ext cx="5325427"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6343650" y="2103438"/>
            <a:ext cx="5325427"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02D0CB30-8166-1945-54F1-14088DD422ED}"/>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2614614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 column (1/3+2/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3376613"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3376613"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4406901" y="1643063"/>
            <a:ext cx="7262812"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4406900" y="2103438"/>
            <a:ext cx="7262812"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C27AEA42-4774-90E0-337C-8999D6167BA0}"/>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11947687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 column (2/3+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726757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726757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8289926" y="1643063"/>
            <a:ext cx="3368674"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8289925" y="2103438"/>
            <a:ext cx="3368674"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A34E0C57-E432-8A64-4E4C-605D0C052B64}"/>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5039292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3376613"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3376613"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4406901" y="1643063"/>
            <a:ext cx="3382963"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4406900" y="2103438"/>
            <a:ext cx="3382963"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EFDC7BDB-A782-C812-7E6A-2FB86DA4BC85}"/>
              </a:ext>
            </a:extLst>
          </p:cNvPr>
          <p:cNvSpPr>
            <a:spLocks noGrp="1"/>
          </p:cNvSpPr>
          <p:nvPr>
            <p:ph type="body" idx="15"/>
          </p:nvPr>
        </p:nvSpPr>
        <p:spPr>
          <a:xfrm>
            <a:off x="8297864" y="1643063"/>
            <a:ext cx="336073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14" name="Content Placeholder 3">
            <a:extLst>
              <a:ext uri="{FF2B5EF4-FFF2-40B4-BE49-F238E27FC236}">
                <a16:creationId xmlns:a16="http://schemas.microsoft.com/office/drawing/2014/main" id="{A7F39158-68D2-78B1-E01D-E1264144C191}"/>
              </a:ext>
            </a:extLst>
          </p:cNvPr>
          <p:cNvSpPr>
            <a:spLocks noGrp="1"/>
          </p:cNvSpPr>
          <p:nvPr>
            <p:ph sz="half" idx="16"/>
          </p:nvPr>
        </p:nvSpPr>
        <p:spPr>
          <a:xfrm>
            <a:off x="8297863" y="2103438"/>
            <a:ext cx="336073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8A45FF67-A7B3-A2D1-4471-37B60E63F8DA}"/>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30772551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241401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241401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3433424" y="1643063"/>
            <a:ext cx="241401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3433423" y="2103438"/>
            <a:ext cx="241401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EFDC7BDB-A782-C812-7E6A-2FB86DA4BC85}"/>
              </a:ext>
            </a:extLst>
          </p:cNvPr>
          <p:cNvSpPr>
            <a:spLocks noGrp="1"/>
          </p:cNvSpPr>
          <p:nvPr>
            <p:ph type="body" idx="15"/>
          </p:nvPr>
        </p:nvSpPr>
        <p:spPr>
          <a:xfrm>
            <a:off x="6344560" y="1643063"/>
            <a:ext cx="241401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14" name="Content Placeholder 3">
            <a:extLst>
              <a:ext uri="{FF2B5EF4-FFF2-40B4-BE49-F238E27FC236}">
                <a16:creationId xmlns:a16="http://schemas.microsoft.com/office/drawing/2014/main" id="{A7F39158-68D2-78B1-E01D-E1264144C191}"/>
              </a:ext>
            </a:extLst>
          </p:cNvPr>
          <p:cNvSpPr>
            <a:spLocks noGrp="1"/>
          </p:cNvSpPr>
          <p:nvPr>
            <p:ph sz="half" idx="16"/>
          </p:nvPr>
        </p:nvSpPr>
        <p:spPr>
          <a:xfrm>
            <a:off x="6344559" y="2103438"/>
            <a:ext cx="241401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a:extLst>
              <a:ext uri="{FF2B5EF4-FFF2-40B4-BE49-F238E27FC236}">
                <a16:creationId xmlns:a16="http://schemas.microsoft.com/office/drawing/2014/main" id="{B4EE0888-3308-D770-BCE9-4A9A5FD60D75}"/>
              </a:ext>
            </a:extLst>
          </p:cNvPr>
          <p:cNvSpPr>
            <a:spLocks noGrp="1"/>
          </p:cNvSpPr>
          <p:nvPr>
            <p:ph type="body" idx="17"/>
          </p:nvPr>
        </p:nvSpPr>
        <p:spPr>
          <a:xfrm>
            <a:off x="9255696" y="1643063"/>
            <a:ext cx="241401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18" name="Content Placeholder 3">
            <a:extLst>
              <a:ext uri="{FF2B5EF4-FFF2-40B4-BE49-F238E27FC236}">
                <a16:creationId xmlns:a16="http://schemas.microsoft.com/office/drawing/2014/main" id="{E72EE0F1-DBC3-84D2-AB13-95D1107646F1}"/>
              </a:ext>
            </a:extLst>
          </p:cNvPr>
          <p:cNvSpPr>
            <a:spLocks noGrp="1"/>
          </p:cNvSpPr>
          <p:nvPr>
            <p:ph sz="half" idx="18"/>
          </p:nvPr>
        </p:nvSpPr>
        <p:spPr>
          <a:xfrm>
            <a:off x="9255695" y="2103438"/>
            <a:ext cx="241401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DC995387-8C10-EDA8-8C89-64F673E38E29}"/>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3430784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874837"/>
            <a:ext cx="11151553" cy="4114800"/>
          </a:xfrm>
        </p:spPr>
        <p:txBody>
          <a:bodyPr anchor="b">
            <a:normAutofit/>
          </a:bodyPr>
          <a:lstStyle>
            <a:lvl1pPr>
              <a:defRPr sz="115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616639-5F77-CF86-A490-43BDA9F58B80}"/>
              </a:ext>
            </a:extLst>
          </p:cNvPr>
          <p:cNvSpPr>
            <a:spLocks noGrp="1"/>
          </p:cNvSpPr>
          <p:nvPr>
            <p:ph type="body" idx="1"/>
          </p:nvPr>
        </p:nvSpPr>
        <p:spPr>
          <a:xfrm>
            <a:off x="518159" y="1035797"/>
            <a:ext cx="11151553" cy="544513"/>
          </a:xfrm>
        </p:spPr>
        <p:txBody>
          <a:bodyPr anchor="b">
            <a:normAutofit/>
          </a:bodyPr>
          <a:lstStyle>
            <a:lvl1pPr marL="0" indent="0">
              <a:buNone/>
              <a:defRPr sz="1600">
                <a:solidFill>
                  <a:schemeClr val="tx1"/>
                </a:solidFill>
                <a:latin typeface="Source Sans Pro SemiBold" panose="020B0603030403020204" pitchFamily="34" charset="0"/>
              </a:defRPr>
            </a:lvl1pPr>
            <a:lvl2pPr marL="0" indent="0">
              <a:buNone/>
              <a:defRPr sz="1600">
                <a:solidFill>
                  <a:schemeClr val="tx1"/>
                </a:solidFill>
                <a:latin typeface="Source Sans Pro SemiBold" panose="020B0603030403020204" pitchFamily="34" charset="0"/>
              </a:defRPr>
            </a:lvl2pPr>
            <a:lvl3pPr marL="0" indent="0">
              <a:buNone/>
              <a:defRPr sz="1600">
                <a:solidFill>
                  <a:schemeClr val="tx1"/>
                </a:solidFill>
                <a:latin typeface="Source Sans Pro SemiBold" panose="020B0603030403020204" pitchFamily="34" charset="0"/>
              </a:defRPr>
            </a:lvl3pPr>
            <a:lvl4pPr marL="0" indent="0">
              <a:buNone/>
              <a:defRPr sz="1600">
                <a:solidFill>
                  <a:schemeClr val="tx1"/>
                </a:solidFill>
                <a:latin typeface="Source Sans Pro SemiBold" panose="020B0603030403020204" pitchFamily="34" charset="0"/>
              </a:defRPr>
            </a:lvl4pPr>
            <a:lvl5pPr marL="0" indent="0">
              <a:buNone/>
              <a:defRPr sz="1600">
                <a:solidFill>
                  <a:schemeClr val="tx1"/>
                </a:solidFill>
                <a:latin typeface="Source Sans Pro SemiBold" panose="020B0603030403020204" pitchFamily="34" charset="0"/>
              </a:defRPr>
            </a:lvl5pPr>
            <a:lvl6pPr marL="0" indent="0">
              <a:buNone/>
              <a:defRPr sz="1600">
                <a:solidFill>
                  <a:schemeClr val="tx1"/>
                </a:solidFill>
                <a:latin typeface="Source Sans Pro SemiBold" panose="020B0603030403020204" pitchFamily="34" charset="0"/>
              </a:defRPr>
            </a:lvl6pPr>
            <a:lvl7pPr marL="0" indent="0">
              <a:buNone/>
              <a:defRPr sz="1600">
                <a:solidFill>
                  <a:schemeClr val="tx1"/>
                </a:solidFill>
                <a:latin typeface="Source Sans Pro SemiBold" panose="020B0603030403020204" pitchFamily="34" charset="0"/>
              </a:defRPr>
            </a:lvl7pPr>
            <a:lvl8pPr marL="0" indent="0">
              <a:buNone/>
              <a:defRPr sz="1600">
                <a:solidFill>
                  <a:schemeClr val="tx1"/>
                </a:solidFill>
                <a:latin typeface="Source Sans Pro SemiBold" panose="020B0603030403020204" pitchFamily="34" charset="0"/>
              </a:defRPr>
            </a:lvl8pPr>
            <a:lvl9pPr marL="0" indent="0">
              <a:buNone/>
              <a:defRPr sz="1600">
                <a:solidFill>
                  <a:schemeClr val="tx1"/>
                </a:solidFill>
                <a:latin typeface="Source Sans Pro SemiBold" panose="020B0603030403020204" pitchFamily="34" charset="0"/>
              </a:defRPr>
            </a:lvl9pPr>
          </a:lstStyle>
          <a:p>
            <a:pPr lvl="0"/>
            <a:r>
              <a:rPr lang="en-US"/>
              <a:t>Click to edit Master text styles</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4" name="TextBox 3">
            <a:extLst>
              <a:ext uri="{FF2B5EF4-FFF2-40B4-BE49-F238E27FC236}">
                <a16:creationId xmlns:a16="http://schemas.microsoft.com/office/drawing/2014/main" id="{F3EA8F01-D199-F183-AECD-BAFDB32FA45F}"/>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38874292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5D5A9-567A-2A37-6CED-15B04F7F38C2}"/>
              </a:ext>
            </a:extLst>
          </p:cNvPr>
          <p:cNvSpPr>
            <a:spLocks noGrp="1"/>
          </p:cNvSpPr>
          <p:nvPr>
            <p:ph type="title"/>
          </p:nvPr>
        </p:nvSpPr>
        <p:spPr/>
        <p:txBody>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EC23356B-2BE3-431E-E7B2-89F7228FE33C}"/>
              </a:ext>
            </a:extLst>
          </p:cNvPr>
          <p:cNvSpPr>
            <a:spLocks noGrp="1"/>
          </p:cNvSpPr>
          <p:nvPr>
            <p:ph type="ftr" sz="quarter" idx="11"/>
          </p:nvPr>
        </p:nvSpPr>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916EB99-05F0-2B87-8138-B360AE99BFB1}"/>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4" name="TextBox 3">
            <a:extLst>
              <a:ext uri="{FF2B5EF4-FFF2-40B4-BE49-F238E27FC236}">
                <a16:creationId xmlns:a16="http://schemas.microsoft.com/office/drawing/2014/main" id="{0B2F3571-6ED4-9F54-D2A9-35065A2BB514}"/>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22065493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ox content - 2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85A964-1373-5460-06ED-920B30637ADF}"/>
              </a:ext>
            </a:extLst>
          </p:cNvPr>
          <p:cNvSpPr/>
          <p:nvPr userDrawn="1"/>
        </p:nvSpPr>
        <p:spPr>
          <a:xfrm>
            <a:off x="6338889" y="1490963"/>
            <a:ext cx="5337999"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7E2ED48-FCBA-4E71-788C-9526F92CF97B}"/>
              </a:ext>
            </a:extLst>
          </p:cNvPr>
          <p:cNvSpPr/>
          <p:nvPr userDrawn="1"/>
        </p:nvSpPr>
        <p:spPr>
          <a:xfrm>
            <a:off x="521185" y="1490963"/>
            <a:ext cx="5331928"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690563" y="1643063"/>
            <a:ext cx="4965192"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690562" y="2103438"/>
            <a:ext cx="4965192"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6522987" y="1643063"/>
            <a:ext cx="4965192"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6522987" y="2103438"/>
            <a:ext cx="4965192"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181D6E92-E419-7993-CDCB-6980EB2D77A2}"/>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3946387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ox content - 3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AB3B714-8463-70BA-2EAD-5E6CCDD183F1}"/>
              </a:ext>
            </a:extLst>
          </p:cNvPr>
          <p:cNvSpPr/>
          <p:nvPr userDrawn="1"/>
        </p:nvSpPr>
        <p:spPr>
          <a:xfrm>
            <a:off x="4406900" y="1490963"/>
            <a:ext cx="3382963"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30E0882-A5B8-B046-8C2A-3BE4CFD04E89}"/>
              </a:ext>
            </a:extLst>
          </p:cNvPr>
          <p:cNvSpPr/>
          <p:nvPr userDrawn="1"/>
        </p:nvSpPr>
        <p:spPr>
          <a:xfrm>
            <a:off x="8289925" y="1490963"/>
            <a:ext cx="3379787"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D23957A-3619-C6BC-7391-C099B6B6FDDF}"/>
              </a:ext>
            </a:extLst>
          </p:cNvPr>
          <p:cNvSpPr/>
          <p:nvPr userDrawn="1"/>
        </p:nvSpPr>
        <p:spPr>
          <a:xfrm>
            <a:off x="521185" y="1490963"/>
            <a:ext cx="3382478"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704088" y="1643063"/>
            <a:ext cx="3035808"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704088" y="2103438"/>
            <a:ext cx="3035808"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4586224" y="1643063"/>
            <a:ext cx="3035808"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4586224" y="2103438"/>
            <a:ext cx="3035808"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EFDC7BDB-A782-C812-7E6A-2FB86DA4BC85}"/>
              </a:ext>
            </a:extLst>
          </p:cNvPr>
          <p:cNvSpPr>
            <a:spLocks noGrp="1"/>
          </p:cNvSpPr>
          <p:nvPr>
            <p:ph type="body" idx="15"/>
          </p:nvPr>
        </p:nvSpPr>
        <p:spPr>
          <a:xfrm>
            <a:off x="8481083" y="1643063"/>
            <a:ext cx="3035808"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14" name="Content Placeholder 3">
            <a:extLst>
              <a:ext uri="{FF2B5EF4-FFF2-40B4-BE49-F238E27FC236}">
                <a16:creationId xmlns:a16="http://schemas.microsoft.com/office/drawing/2014/main" id="{A7F39158-68D2-78B1-E01D-E1264144C191}"/>
              </a:ext>
            </a:extLst>
          </p:cNvPr>
          <p:cNvSpPr>
            <a:spLocks noGrp="1"/>
          </p:cNvSpPr>
          <p:nvPr>
            <p:ph sz="half" idx="16"/>
          </p:nvPr>
        </p:nvSpPr>
        <p:spPr>
          <a:xfrm>
            <a:off x="8481083" y="2103438"/>
            <a:ext cx="3035808"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B05678C4-D10A-1878-B337-4C9404A9AE87}"/>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20324076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ox content - 4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EE5E602-EC8A-E271-0B81-1494CCB15B0A}"/>
              </a:ext>
            </a:extLst>
          </p:cNvPr>
          <p:cNvSpPr/>
          <p:nvPr userDrawn="1"/>
        </p:nvSpPr>
        <p:spPr>
          <a:xfrm>
            <a:off x="3383407" y="1490963"/>
            <a:ext cx="2469706"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F13CBEE-2E4B-7D2B-899E-CCABA7B4DFFE}"/>
              </a:ext>
            </a:extLst>
          </p:cNvPr>
          <p:cNvSpPr/>
          <p:nvPr userDrawn="1"/>
        </p:nvSpPr>
        <p:spPr>
          <a:xfrm>
            <a:off x="6343650" y="1490963"/>
            <a:ext cx="2468880"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10B8B95-DDEE-3232-04A3-640DDBCEA4ED}"/>
              </a:ext>
            </a:extLst>
          </p:cNvPr>
          <p:cNvSpPr/>
          <p:nvPr userDrawn="1"/>
        </p:nvSpPr>
        <p:spPr>
          <a:xfrm>
            <a:off x="9200832" y="1490963"/>
            <a:ext cx="2468880"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23FA938-C0C5-D83E-2C38-C04214DDC4AB}"/>
              </a:ext>
            </a:extLst>
          </p:cNvPr>
          <p:cNvSpPr/>
          <p:nvPr userDrawn="1"/>
        </p:nvSpPr>
        <p:spPr>
          <a:xfrm>
            <a:off x="521185" y="1490963"/>
            <a:ext cx="2468880"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704088" y="1643063"/>
            <a:ext cx="2103120"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704088" y="2103438"/>
            <a:ext cx="2103120"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3575304" y="1643063"/>
            <a:ext cx="2103120"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3575304" y="2103438"/>
            <a:ext cx="2103120"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EFDC7BDB-A782-C812-7E6A-2FB86DA4BC85}"/>
              </a:ext>
            </a:extLst>
          </p:cNvPr>
          <p:cNvSpPr>
            <a:spLocks noGrp="1"/>
          </p:cNvSpPr>
          <p:nvPr>
            <p:ph type="body" idx="15"/>
          </p:nvPr>
        </p:nvSpPr>
        <p:spPr>
          <a:xfrm>
            <a:off x="6528689" y="1643063"/>
            <a:ext cx="2103120"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14" name="Content Placeholder 3">
            <a:extLst>
              <a:ext uri="{FF2B5EF4-FFF2-40B4-BE49-F238E27FC236}">
                <a16:creationId xmlns:a16="http://schemas.microsoft.com/office/drawing/2014/main" id="{A7F39158-68D2-78B1-E01D-E1264144C191}"/>
              </a:ext>
            </a:extLst>
          </p:cNvPr>
          <p:cNvSpPr>
            <a:spLocks noGrp="1"/>
          </p:cNvSpPr>
          <p:nvPr>
            <p:ph sz="half" idx="16"/>
          </p:nvPr>
        </p:nvSpPr>
        <p:spPr>
          <a:xfrm>
            <a:off x="6528689" y="2103438"/>
            <a:ext cx="2103120"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a:extLst>
              <a:ext uri="{FF2B5EF4-FFF2-40B4-BE49-F238E27FC236}">
                <a16:creationId xmlns:a16="http://schemas.microsoft.com/office/drawing/2014/main" id="{B4EE0888-3308-D770-BCE9-4A9A5FD60D75}"/>
              </a:ext>
            </a:extLst>
          </p:cNvPr>
          <p:cNvSpPr>
            <a:spLocks noGrp="1"/>
          </p:cNvSpPr>
          <p:nvPr>
            <p:ph type="body" idx="17"/>
          </p:nvPr>
        </p:nvSpPr>
        <p:spPr>
          <a:xfrm>
            <a:off x="9390888" y="1643063"/>
            <a:ext cx="2103120"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18" name="Content Placeholder 3">
            <a:extLst>
              <a:ext uri="{FF2B5EF4-FFF2-40B4-BE49-F238E27FC236}">
                <a16:creationId xmlns:a16="http://schemas.microsoft.com/office/drawing/2014/main" id="{E72EE0F1-DBC3-84D2-AB13-95D1107646F1}"/>
              </a:ext>
            </a:extLst>
          </p:cNvPr>
          <p:cNvSpPr>
            <a:spLocks noGrp="1"/>
          </p:cNvSpPr>
          <p:nvPr>
            <p:ph sz="half" idx="18"/>
          </p:nvPr>
        </p:nvSpPr>
        <p:spPr>
          <a:xfrm>
            <a:off x="9390888" y="2103438"/>
            <a:ext cx="2103120"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D850CC4D-FE2B-C015-36F9-261C02E567B1}"/>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16188640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CLINICAL USE ONLY - 2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lvl1pPr>
              <a:defRPr>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5330826" cy="365760"/>
          </a:xfrm>
        </p:spPr>
        <p:txBody>
          <a:bodyPr anchor="b">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5330826" cy="3884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6343651" y="1643063"/>
            <a:ext cx="5325428" cy="365760"/>
          </a:xfrm>
        </p:spPr>
        <p:txBody>
          <a:bodyPr anchor="b">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6343650" y="2103438"/>
            <a:ext cx="5325428" cy="3884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F852041F-2DE0-45AE-D2F1-D9DE03BDFAA3}"/>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3176363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LINICAL USE ONLY - 2 column (1/3+2/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lvl1pPr>
              <a:defRPr>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9" y="1643063"/>
            <a:ext cx="3381376" cy="365760"/>
          </a:xfrm>
        </p:spPr>
        <p:txBody>
          <a:bodyPr anchor="b">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8" y="2103438"/>
            <a:ext cx="3381376" cy="3884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4406901" y="1643063"/>
            <a:ext cx="7262812" cy="365760"/>
          </a:xfrm>
        </p:spPr>
        <p:txBody>
          <a:bodyPr anchor="b">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4406900" y="2103438"/>
            <a:ext cx="7262812" cy="3884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8D2409F6-3610-F52A-A85E-863F0CCB2556}"/>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962068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LINICAL USE ONLY - 2 column (2/3+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lvl1pPr>
              <a:defRPr>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7267576" cy="365760"/>
          </a:xfrm>
        </p:spPr>
        <p:txBody>
          <a:bodyPr anchor="b">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7267576" cy="3884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8289925" y="1643063"/>
            <a:ext cx="3368675" cy="365760"/>
          </a:xfrm>
        </p:spPr>
        <p:txBody>
          <a:bodyPr anchor="b">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8289924" y="2103438"/>
            <a:ext cx="3368675" cy="3884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52A0AE32-278B-FC79-F3F5-AF9273CAED84}"/>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39408453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 call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D335035-AE9D-D29D-A2EB-0F3C45FB3AC8}"/>
              </a:ext>
            </a:extLst>
          </p:cNvPr>
          <p:cNvSpPr/>
          <p:nvPr userDrawn="1"/>
        </p:nvSpPr>
        <p:spPr bwMode="white">
          <a:xfrm>
            <a:off x="6096000" y="0"/>
            <a:ext cx="6096000" cy="6308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5330826"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533082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533082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6" name="Text Placeholder 15">
            <a:extLst>
              <a:ext uri="{FF2B5EF4-FFF2-40B4-BE49-F238E27FC236}">
                <a16:creationId xmlns:a16="http://schemas.microsoft.com/office/drawing/2014/main" id="{EC5BB3B8-F915-A948-801F-FA5A8918428D}"/>
              </a:ext>
            </a:extLst>
          </p:cNvPr>
          <p:cNvSpPr>
            <a:spLocks noGrp="1"/>
          </p:cNvSpPr>
          <p:nvPr>
            <p:ph type="body" sz="quarter" idx="17"/>
          </p:nvPr>
        </p:nvSpPr>
        <p:spPr>
          <a:xfrm>
            <a:off x="6457743" y="365125"/>
            <a:ext cx="5211969" cy="5622925"/>
          </a:xfrm>
        </p:spPr>
        <p:txBody>
          <a:bodyPr anchor="ctr" anchorCtr="0">
            <a:normAutofit/>
          </a:bodyPr>
          <a:lstStyle>
            <a:lvl1pPr>
              <a:defRPr sz="3200">
                <a:solidFill>
                  <a:schemeClr val="bg1"/>
                </a:solidFill>
                <a:latin typeface="Source Sans Pro Light" panose="020B0403030403020204" pitchFamily="34" charset="0"/>
              </a:defRPr>
            </a:lvl1pPr>
            <a:lvl2pPr>
              <a:defRPr sz="3200">
                <a:solidFill>
                  <a:schemeClr val="bg1"/>
                </a:solidFill>
                <a:latin typeface="Source Sans Pro Light" panose="020B0403030403020204" pitchFamily="34" charset="0"/>
              </a:defRPr>
            </a:lvl2pPr>
            <a:lvl3pPr>
              <a:defRPr sz="2800">
                <a:solidFill>
                  <a:schemeClr val="bg1"/>
                </a:solidFill>
                <a:latin typeface="Source Sans Pro Light" panose="020B0403030403020204" pitchFamily="34" charset="0"/>
              </a:defRPr>
            </a:lvl3pPr>
            <a:lvl4pPr>
              <a:defRPr sz="2400">
                <a:solidFill>
                  <a:schemeClr val="bg1"/>
                </a:solidFill>
                <a:latin typeface="Source Sans Pro Light" panose="020B0403030403020204" pitchFamily="34" charset="0"/>
              </a:defRPr>
            </a:lvl4pPr>
            <a:lvl5pPr>
              <a:defRPr sz="1600">
                <a:solidFill>
                  <a:schemeClr val="bg1"/>
                </a:solidFill>
                <a:latin typeface="Source Sans Pro Light" panose="020B0403030403020204" pitchFamily="34" charset="0"/>
                <a:ea typeface="Source Sans Pro Light" panose="020B0403030403020204" pitchFamily="34" charset="0"/>
              </a:defRPr>
            </a:lvl5pPr>
            <a:lvl6pPr>
              <a:defRPr sz="1600">
                <a:solidFill>
                  <a:schemeClr val="bg1"/>
                </a:solidFill>
                <a:latin typeface="Source Sans Pro Light" panose="020B0403030403020204" pitchFamily="34" charset="0"/>
                <a:ea typeface="Source Sans Pro Light" panose="020B0403030403020204" pitchFamily="34" charset="0"/>
              </a:defRPr>
            </a:lvl6pPr>
            <a:lvl7pPr>
              <a:defRPr sz="1600">
                <a:solidFill>
                  <a:schemeClr val="bg1"/>
                </a:solidFill>
                <a:latin typeface="Source Sans Pro Light" panose="020B0403030403020204" pitchFamily="34" charset="0"/>
                <a:ea typeface="Source Sans Pro Light" panose="020B0403030403020204" pitchFamily="34" charset="0"/>
              </a:defRPr>
            </a:lvl7pPr>
            <a:lvl8pPr>
              <a:defRPr sz="1600">
                <a:solidFill>
                  <a:schemeClr val="bg1"/>
                </a:solidFill>
                <a:latin typeface="Source Sans Pro Light" panose="020B0403030403020204" pitchFamily="34" charset="0"/>
                <a:ea typeface="Source Sans Pro Light" panose="020B0403030403020204" pitchFamily="34" charset="0"/>
              </a:defRPr>
            </a:lvl8pPr>
            <a:lvl9pPr>
              <a:defRPr sz="1600">
                <a:solidFill>
                  <a:schemeClr val="bg1"/>
                </a:solidFill>
                <a:latin typeface="Source Sans Pro Light" panose="020B0403030403020204" pitchFamily="34" charset="0"/>
                <a:ea typeface="Source Sans Pro Light" panose="020B0403030403020204" pitchFamily="34" charset="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a:extLst>
              <a:ext uri="{FF2B5EF4-FFF2-40B4-BE49-F238E27FC236}">
                <a16:creationId xmlns:a16="http://schemas.microsoft.com/office/drawing/2014/main" id="{2EAF84D4-5E3A-007B-4C47-1B96EB25FA0E}"/>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3684230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 callout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5330826"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533082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533082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6" name="Text Placeholder 15">
            <a:extLst>
              <a:ext uri="{FF2B5EF4-FFF2-40B4-BE49-F238E27FC236}">
                <a16:creationId xmlns:a16="http://schemas.microsoft.com/office/drawing/2014/main" id="{EC5BB3B8-F915-A948-801F-FA5A8918428D}"/>
              </a:ext>
            </a:extLst>
          </p:cNvPr>
          <p:cNvSpPr>
            <a:spLocks noGrp="1"/>
          </p:cNvSpPr>
          <p:nvPr>
            <p:ph type="body" sz="quarter" idx="17"/>
          </p:nvPr>
        </p:nvSpPr>
        <p:spPr>
          <a:xfrm>
            <a:off x="6457743" y="365125"/>
            <a:ext cx="5211969" cy="5622925"/>
          </a:xfrm>
        </p:spPr>
        <p:txBody>
          <a:bodyPr anchor="ctr" anchorCtr="0">
            <a:normAutofit/>
          </a:bodyPr>
          <a:lstStyle>
            <a:lvl1pPr>
              <a:defRPr sz="3200">
                <a:solidFill>
                  <a:schemeClr val="accent1"/>
                </a:solidFill>
                <a:latin typeface="Source Sans Pro Light" panose="020B0403030403020204" pitchFamily="34" charset="0"/>
              </a:defRPr>
            </a:lvl1pPr>
            <a:lvl2pPr>
              <a:defRPr sz="3200">
                <a:solidFill>
                  <a:schemeClr val="accent1"/>
                </a:solidFill>
                <a:latin typeface="Source Sans Pro Light" panose="020B0403030403020204" pitchFamily="34" charset="0"/>
              </a:defRPr>
            </a:lvl2pPr>
            <a:lvl3pPr>
              <a:defRPr sz="2800">
                <a:solidFill>
                  <a:schemeClr val="accent1"/>
                </a:solidFill>
                <a:latin typeface="Source Sans Pro Light" panose="020B0403030403020204" pitchFamily="34" charset="0"/>
              </a:defRPr>
            </a:lvl3pPr>
            <a:lvl4pPr>
              <a:defRPr sz="2400">
                <a:solidFill>
                  <a:schemeClr val="accent1"/>
                </a:solidFill>
                <a:latin typeface="Source Sans Pro Light" panose="020B0403030403020204" pitchFamily="34" charset="0"/>
              </a:defRPr>
            </a:lvl4pPr>
            <a:lvl5pPr>
              <a:defRPr sz="1600">
                <a:solidFill>
                  <a:schemeClr val="accent1"/>
                </a:solidFill>
                <a:latin typeface="Source Sans Pro Light" panose="020B0403030403020204" pitchFamily="34" charset="0"/>
              </a:defRPr>
            </a:lvl5pPr>
            <a:lvl6pPr>
              <a:defRPr sz="1600">
                <a:solidFill>
                  <a:schemeClr val="accent1"/>
                </a:solidFill>
                <a:latin typeface="Source Sans Pro Light" panose="020B0403030403020204" pitchFamily="34" charset="0"/>
                <a:ea typeface="Source Sans Pro Light" panose="020B0403030403020204" pitchFamily="34" charset="0"/>
              </a:defRPr>
            </a:lvl6pPr>
            <a:lvl7pPr>
              <a:defRPr sz="1600">
                <a:solidFill>
                  <a:schemeClr val="accent1"/>
                </a:solidFill>
                <a:latin typeface="Source Sans Pro Light" panose="020B0403030403020204" pitchFamily="34" charset="0"/>
                <a:ea typeface="Source Sans Pro Light" panose="020B0403030403020204" pitchFamily="34" charset="0"/>
              </a:defRPr>
            </a:lvl7pPr>
            <a:lvl8pPr>
              <a:defRPr sz="1600">
                <a:solidFill>
                  <a:schemeClr val="accent1"/>
                </a:solidFill>
                <a:latin typeface="Source Sans Pro Light" panose="020B0403030403020204" pitchFamily="34" charset="0"/>
                <a:ea typeface="Source Sans Pro Light" panose="020B0403030403020204" pitchFamily="34" charset="0"/>
              </a:defRPr>
            </a:lvl8pPr>
            <a:lvl9pPr>
              <a:defRPr sz="1600">
                <a:solidFill>
                  <a:schemeClr val="accent1"/>
                </a:solidFill>
                <a:latin typeface="Source Sans Pro Light" panose="020B0403030403020204" pitchFamily="34" charset="0"/>
                <a:ea typeface="Source Sans Pro Light" panose="020B0403030403020204" pitchFamily="34" charset="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a:extLst>
              <a:ext uri="{FF2B5EF4-FFF2-40B4-BE49-F238E27FC236}">
                <a16:creationId xmlns:a16="http://schemas.microsoft.com/office/drawing/2014/main" id="{C96D125A-56D7-8FBE-19FD-ADC2518E68F4}"/>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34155665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 callout (2/3+1/3)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D5E8EFA-2186-FF48-7363-5204A322B587}"/>
              </a:ext>
            </a:extLst>
          </p:cNvPr>
          <p:cNvSpPr/>
          <p:nvPr userDrawn="1"/>
        </p:nvSpPr>
        <p:spPr bwMode="white">
          <a:xfrm>
            <a:off x="8174416" y="0"/>
            <a:ext cx="4017585" cy="6308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7267576"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726757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726757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5" name="Text Placeholder 15">
            <a:extLst>
              <a:ext uri="{FF2B5EF4-FFF2-40B4-BE49-F238E27FC236}">
                <a16:creationId xmlns:a16="http://schemas.microsoft.com/office/drawing/2014/main" id="{BD0AA8AC-E3E1-9106-2D45-EBFE63E60433}"/>
              </a:ext>
            </a:extLst>
          </p:cNvPr>
          <p:cNvSpPr>
            <a:spLocks noGrp="1"/>
          </p:cNvSpPr>
          <p:nvPr>
            <p:ph type="body" sz="quarter" idx="17"/>
          </p:nvPr>
        </p:nvSpPr>
        <p:spPr>
          <a:xfrm>
            <a:off x="8536742" y="365125"/>
            <a:ext cx="3132970" cy="5622925"/>
          </a:xfrm>
        </p:spPr>
        <p:txBody>
          <a:bodyPr anchor="ctr" anchorCtr="0">
            <a:normAutofit/>
          </a:bodyPr>
          <a:lstStyle>
            <a:lvl1pPr>
              <a:defRPr sz="3200">
                <a:solidFill>
                  <a:schemeClr val="bg1"/>
                </a:solidFill>
                <a:latin typeface="Source Sans Pro Light" panose="020B0403030403020204" pitchFamily="34" charset="0"/>
              </a:defRPr>
            </a:lvl1pPr>
            <a:lvl2pPr>
              <a:defRPr sz="3200">
                <a:solidFill>
                  <a:schemeClr val="bg1"/>
                </a:solidFill>
                <a:latin typeface="Source Sans Pro Light" panose="020B0403030403020204" pitchFamily="34" charset="0"/>
              </a:defRPr>
            </a:lvl2pPr>
            <a:lvl3pPr>
              <a:defRPr sz="2800">
                <a:solidFill>
                  <a:schemeClr val="bg1"/>
                </a:solidFill>
                <a:latin typeface="Source Sans Pro Light" panose="020B0403030403020204" pitchFamily="34" charset="0"/>
              </a:defRPr>
            </a:lvl3pPr>
            <a:lvl4pPr>
              <a:defRPr sz="2400">
                <a:solidFill>
                  <a:schemeClr val="bg1"/>
                </a:solidFill>
                <a:latin typeface="Source Sans Pro Light" panose="020B0403030403020204" pitchFamily="34" charset="0"/>
              </a:defRPr>
            </a:lvl4pPr>
            <a:lvl5pPr>
              <a:defRPr sz="1600">
                <a:solidFill>
                  <a:schemeClr val="bg1"/>
                </a:solidFill>
                <a:latin typeface="Source Sans Pro Light" panose="020B0403030403020204" pitchFamily="34" charset="0"/>
              </a:defRPr>
            </a:lvl5pPr>
            <a:lvl6pPr>
              <a:defRPr sz="1600">
                <a:solidFill>
                  <a:schemeClr val="bg1"/>
                </a:solidFill>
                <a:latin typeface="Source Sans Pro Light" panose="020B0403030403020204" pitchFamily="34" charset="0"/>
                <a:ea typeface="Source Sans Pro Light" panose="020B0403030403020204" pitchFamily="34" charset="0"/>
              </a:defRPr>
            </a:lvl6pPr>
            <a:lvl7pPr>
              <a:defRPr sz="1600">
                <a:solidFill>
                  <a:schemeClr val="bg1"/>
                </a:solidFill>
                <a:latin typeface="Source Sans Pro Light" panose="020B0403030403020204" pitchFamily="34" charset="0"/>
                <a:ea typeface="Source Sans Pro Light" panose="020B0403030403020204" pitchFamily="34" charset="0"/>
              </a:defRPr>
            </a:lvl7pPr>
            <a:lvl8pPr>
              <a:defRPr sz="1600">
                <a:solidFill>
                  <a:schemeClr val="bg1"/>
                </a:solidFill>
                <a:latin typeface="Source Sans Pro Light" panose="020B0403030403020204" pitchFamily="34" charset="0"/>
                <a:ea typeface="Source Sans Pro Light" panose="020B0403030403020204" pitchFamily="34" charset="0"/>
              </a:defRPr>
            </a:lvl8pPr>
            <a:lvl9pPr>
              <a:defRPr sz="1600">
                <a:solidFill>
                  <a:schemeClr val="bg1"/>
                </a:solidFill>
                <a:latin typeface="Source Sans Pro Light" panose="020B0403030403020204" pitchFamily="34" charset="0"/>
                <a:ea typeface="Source Sans Pro Light" panose="020B0403030403020204" pitchFamily="34" charset="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762A7A17-043E-E993-5A6D-A6347CB05575}"/>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2612236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874837"/>
            <a:ext cx="11151553" cy="4114800"/>
          </a:xfrm>
        </p:spPr>
        <p:txBody>
          <a:bodyPr anchor="b">
            <a:normAutofit/>
          </a:bodyPr>
          <a:lstStyle>
            <a:lvl1pPr>
              <a:defRPr sz="115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616639-5F77-CF86-A490-43BDA9F58B80}"/>
              </a:ext>
            </a:extLst>
          </p:cNvPr>
          <p:cNvSpPr>
            <a:spLocks noGrp="1"/>
          </p:cNvSpPr>
          <p:nvPr>
            <p:ph type="body" idx="1"/>
          </p:nvPr>
        </p:nvSpPr>
        <p:spPr>
          <a:xfrm>
            <a:off x="518159" y="1098550"/>
            <a:ext cx="11151553" cy="544513"/>
          </a:xfrm>
        </p:spPr>
        <p:txBody>
          <a:bodyPr anchor="b">
            <a:normAutofit/>
          </a:bodyPr>
          <a:lstStyle>
            <a:lvl1pPr marL="0" indent="0">
              <a:buNone/>
              <a:defRPr sz="1600">
                <a:solidFill>
                  <a:schemeClr val="tx1"/>
                </a:solidFill>
                <a:latin typeface="Source Sans Pro SemiBold" panose="020B0603030403020204" pitchFamily="34" charset="0"/>
              </a:defRPr>
            </a:lvl1pPr>
            <a:lvl2pPr marL="0" indent="0">
              <a:buNone/>
              <a:defRPr sz="1600">
                <a:solidFill>
                  <a:schemeClr val="tx1"/>
                </a:solidFill>
                <a:latin typeface="Source Sans Pro SemiBold" panose="020B0603030403020204" pitchFamily="34" charset="0"/>
              </a:defRPr>
            </a:lvl2pPr>
            <a:lvl3pPr marL="0" indent="0">
              <a:buNone/>
              <a:defRPr sz="1600">
                <a:solidFill>
                  <a:schemeClr val="tx1"/>
                </a:solidFill>
                <a:latin typeface="Source Sans Pro SemiBold" panose="020B0603030403020204" pitchFamily="34" charset="0"/>
              </a:defRPr>
            </a:lvl3pPr>
            <a:lvl4pPr marL="0" indent="0">
              <a:buNone/>
              <a:defRPr sz="1600">
                <a:solidFill>
                  <a:schemeClr val="tx1"/>
                </a:solidFill>
                <a:latin typeface="Source Sans Pro SemiBold" panose="020B0603030403020204" pitchFamily="34" charset="0"/>
              </a:defRPr>
            </a:lvl4pPr>
            <a:lvl5pPr marL="0" indent="0">
              <a:buNone/>
              <a:defRPr sz="1600">
                <a:solidFill>
                  <a:schemeClr val="tx1"/>
                </a:solidFill>
                <a:latin typeface="Source Sans Pro SemiBold" panose="020B0603030403020204" pitchFamily="34" charset="0"/>
              </a:defRPr>
            </a:lvl5pPr>
            <a:lvl6pPr marL="0" indent="0">
              <a:buNone/>
              <a:defRPr sz="1600">
                <a:solidFill>
                  <a:schemeClr val="tx1"/>
                </a:solidFill>
                <a:latin typeface="Source Sans Pro SemiBold" panose="020B0603030403020204" pitchFamily="34" charset="0"/>
              </a:defRPr>
            </a:lvl6pPr>
            <a:lvl7pPr marL="0" indent="0">
              <a:buNone/>
              <a:defRPr sz="1600">
                <a:solidFill>
                  <a:schemeClr val="tx1"/>
                </a:solidFill>
                <a:latin typeface="Source Sans Pro SemiBold" panose="020B0603030403020204" pitchFamily="34" charset="0"/>
              </a:defRPr>
            </a:lvl7pPr>
            <a:lvl8pPr marL="0" indent="0">
              <a:buNone/>
              <a:defRPr sz="1600">
                <a:solidFill>
                  <a:schemeClr val="tx1"/>
                </a:solidFill>
                <a:latin typeface="Source Sans Pro SemiBold" panose="020B0603030403020204" pitchFamily="34" charset="0"/>
              </a:defRPr>
            </a:lvl8pPr>
            <a:lvl9pPr marL="0" indent="0">
              <a:buNone/>
              <a:defRPr sz="1600">
                <a:solidFill>
                  <a:schemeClr val="tx1"/>
                </a:solidFill>
                <a:latin typeface="Source Sans Pro SemiBold" panose="020B0603030403020204" pitchFamily="34" charset="0"/>
              </a:defRPr>
            </a:lvl9pPr>
          </a:lstStyle>
          <a:p>
            <a:pPr lvl="0"/>
            <a:r>
              <a:rPr lang="en-US"/>
              <a:t>Click to edit Master text styles</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4" name="TextBox 3">
            <a:extLst>
              <a:ext uri="{FF2B5EF4-FFF2-40B4-BE49-F238E27FC236}">
                <a16:creationId xmlns:a16="http://schemas.microsoft.com/office/drawing/2014/main" id="{4B3F4834-CBBA-9687-D875-60FA5A8D50DB}"/>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27434623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 callout (2/3+1/3)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7267576"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726757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726757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5" name="Text Placeholder 15">
            <a:extLst>
              <a:ext uri="{FF2B5EF4-FFF2-40B4-BE49-F238E27FC236}">
                <a16:creationId xmlns:a16="http://schemas.microsoft.com/office/drawing/2014/main" id="{BD0AA8AC-E3E1-9106-2D45-EBFE63E60433}"/>
              </a:ext>
            </a:extLst>
          </p:cNvPr>
          <p:cNvSpPr>
            <a:spLocks noGrp="1"/>
          </p:cNvSpPr>
          <p:nvPr>
            <p:ph type="body" sz="quarter" idx="17"/>
          </p:nvPr>
        </p:nvSpPr>
        <p:spPr>
          <a:xfrm>
            <a:off x="8536742" y="365125"/>
            <a:ext cx="3132970" cy="5622925"/>
          </a:xfrm>
        </p:spPr>
        <p:txBody>
          <a:bodyPr anchor="ctr" anchorCtr="0">
            <a:normAutofit/>
          </a:bodyPr>
          <a:lstStyle>
            <a:lvl1pPr>
              <a:defRPr sz="3200">
                <a:solidFill>
                  <a:schemeClr val="accent1"/>
                </a:solidFill>
                <a:latin typeface="Source Sans Pro Light" panose="020B0403030403020204" pitchFamily="34" charset="0"/>
              </a:defRPr>
            </a:lvl1pPr>
            <a:lvl2pPr>
              <a:defRPr sz="3200">
                <a:solidFill>
                  <a:schemeClr val="accent1"/>
                </a:solidFill>
                <a:latin typeface="Source Sans Pro Light" panose="020B0403030403020204" pitchFamily="34" charset="0"/>
              </a:defRPr>
            </a:lvl2pPr>
            <a:lvl3pPr>
              <a:defRPr sz="2800">
                <a:solidFill>
                  <a:schemeClr val="accent1"/>
                </a:solidFill>
                <a:latin typeface="Source Sans Pro Light" panose="020B0403030403020204" pitchFamily="34" charset="0"/>
              </a:defRPr>
            </a:lvl3pPr>
            <a:lvl4pPr>
              <a:defRPr sz="2400">
                <a:solidFill>
                  <a:schemeClr val="accent1"/>
                </a:solidFill>
                <a:latin typeface="Source Sans Pro Light" panose="020B0403030403020204" pitchFamily="34" charset="0"/>
              </a:defRPr>
            </a:lvl4pPr>
            <a:lvl5pPr>
              <a:defRPr sz="1600">
                <a:solidFill>
                  <a:schemeClr val="accent1"/>
                </a:solidFill>
                <a:latin typeface="Source Sans Pro Light" panose="020B0403030403020204" pitchFamily="34" charset="0"/>
                <a:ea typeface="Source Sans Pro Light" panose="020B0403030403020204" pitchFamily="34" charset="0"/>
              </a:defRPr>
            </a:lvl5pPr>
            <a:lvl6pPr>
              <a:defRPr sz="1600">
                <a:solidFill>
                  <a:schemeClr val="accent1"/>
                </a:solidFill>
                <a:latin typeface="Source Sans Pro Light" panose="020B0403030403020204" pitchFamily="34" charset="0"/>
                <a:ea typeface="Source Sans Pro Light" panose="020B0403030403020204" pitchFamily="34" charset="0"/>
              </a:defRPr>
            </a:lvl6pPr>
            <a:lvl7pPr>
              <a:defRPr sz="1600">
                <a:solidFill>
                  <a:schemeClr val="accent1"/>
                </a:solidFill>
                <a:latin typeface="Source Sans Pro Light" panose="020B0403030403020204" pitchFamily="34" charset="0"/>
                <a:ea typeface="Source Sans Pro Light" panose="020B0403030403020204" pitchFamily="34" charset="0"/>
              </a:defRPr>
            </a:lvl7pPr>
            <a:lvl8pPr>
              <a:defRPr sz="1600">
                <a:solidFill>
                  <a:schemeClr val="accent1"/>
                </a:solidFill>
                <a:latin typeface="Source Sans Pro Light" panose="020B0403030403020204" pitchFamily="34" charset="0"/>
                <a:ea typeface="Source Sans Pro Light" panose="020B0403030403020204" pitchFamily="34" charset="0"/>
              </a:defRPr>
            </a:lvl8pPr>
            <a:lvl9pPr>
              <a:defRPr sz="1600">
                <a:solidFill>
                  <a:schemeClr val="accent1"/>
                </a:solidFill>
                <a:latin typeface="Source Sans Pro Light" panose="020B0403030403020204" pitchFamily="34" charset="0"/>
                <a:ea typeface="Source Sans Pro Light" panose="020B0403030403020204" pitchFamily="34" charset="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66AD5810-C0C8-682C-CCDB-49E1727D56BF}"/>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2535633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 callout (1/3+2/3)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D335035-AE9D-D29D-A2EB-0F3C45FB3AC8}"/>
              </a:ext>
            </a:extLst>
          </p:cNvPr>
          <p:cNvSpPr/>
          <p:nvPr userDrawn="1"/>
        </p:nvSpPr>
        <p:spPr bwMode="white">
          <a:xfrm>
            <a:off x="4406900" y="0"/>
            <a:ext cx="7785098" cy="63093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338137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3381375"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3381375"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16" name="Text Placeholder 15">
            <a:extLst>
              <a:ext uri="{FF2B5EF4-FFF2-40B4-BE49-F238E27FC236}">
                <a16:creationId xmlns:a16="http://schemas.microsoft.com/office/drawing/2014/main" id="{2752D9BB-8F5F-CF62-A873-F5B27CED1202}"/>
              </a:ext>
            </a:extLst>
          </p:cNvPr>
          <p:cNvSpPr>
            <a:spLocks noGrp="1"/>
          </p:cNvSpPr>
          <p:nvPr>
            <p:ph type="body" sz="quarter" idx="17"/>
          </p:nvPr>
        </p:nvSpPr>
        <p:spPr>
          <a:xfrm>
            <a:off x="4791456" y="365125"/>
            <a:ext cx="6885432" cy="5622925"/>
          </a:xfrm>
        </p:spPr>
        <p:txBody>
          <a:bodyPr anchor="ctr" anchorCtr="0">
            <a:normAutofit/>
          </a:bodyPr>
          <a:lstStyle>
            <a:lvl1pPr>
              <a:defRPr sz="3200">
                <a:solidFill>
                  <a:schemeClr val="bg1"/>
                </a:solidFill>
                <a:latin typeface="Source Sans Pro Light" panose="020B0403030403020204" pitchFamily="34" charset="0"/>
              </a:defRPr>
            </a:lvl1pPr>
            <a:lvl2pPr>
              <a:defRPr sz="3200">
                <a:solidFill>
                  <a:schemeClr val="bg1"/>
                </a:solidFill>
                <a:latin typeface="Source Sans Pro Light" panose="020B0403030403020204" pitchFamily="34" charset="0"/>
              </a:defRPr>
            </a:lvl2pPr>
            <a:lvl3pPr>
              <a:defRPr sz="2800">
                <a:solidFill>
                  <a:schemeClr val="bg1"/>
                </a:solidFill>
                <a:latin typeface="Source Sans Pro Light" panose="020B0403030403020204" pitchFamily="34" charset="0"/>
              </a:defRPr>
            </a:lvl3pPr>
            <a:lvl4pPr>
              <a:defRPr sz="2400">
                <a:solidFill>
                  <a:schemeClr val="bg1"/>
                </a:solidFill>
                <a:latin typeface="Source Sans Pro Light" panose="020B0403030403020204" pitchFamily="34" charset="0"/>
              </a:defRPr>
            </a:lvl4pPr>
            <a:lvl5pPr>
              <a:defRPr sz="1600">
                <a:solidFill>
                  <a:schemeClr val="bg1"/>
                </a:solidFill>
                <a:latin typeface="Source Sans Pro Light" panose="020B0403030403020204" pitchFamily="34" charset="0"/>
              </a:defRPr>
            </a:lvl5pPr>
            <a:lvl6pPr>
              <a:defRPr sz="1600">
                <a:solidFill>
                  <a:schemeClr val="bg1"/>
                </a:solidFill>
                <a:latin typeface="Source Sans Pro Light" panose="020B0403030403020204" pitchFamily="34" charset="0"/>
                <a:ea typeface="Source Sans Pro Light" panose="020B0403030403020204" pitchFamily="34" charset="0"/>
              </a:defRPr>
            </a:lvl6pPr>
            <a:lvl7pPr>
              <a:defRPr sz="1600">
                <a:solidFill>
                  <a:schemeClr val="bg1"/>
                </a:solidFill>
                <a:latin typeface="Source Sans Pro Light" panose="020B0403030403020204" pitchFamily="34" charset="0"/>
                <a:ea typeface="Source Sans Pro Light" panose="020B0403030403020204" pitchFamily="34" charset="0"/>
              </a:defRPr>
            </a:lvl7pPr>
            <a:lvl8pPr>
              <a:defRPr sz="1600">
                <a:solidFill>
                  <a:schemeClr val="bg1"/>
                </a:solidFill>
                <a:latin typeface="Source Sans Pro Light" panose="020B0403030403020204" pitchFamily="34" charset="0"/>
                <a:ea typeface="Source Sans Pro Light" panose="020B0403030403020204" pitchFamily="34" charset="0"/>
              </a:defRPr>
            </a:lvl8pPr>
            <a:lvl9pPr>
              <a:defRPr sz="1600">
                <a:solidFill>
                  <a:schemeClr val="bg1"/>
                </a:solidFill>
                <a:latin typeface="Source Sans Pro Light" panose="020B0403030403020204" pitchFamily="34" charset="0"/>
                <a:ea typeface="Source Sans Pro Light" panose="020B0403030403020204" pitchFamily="34" charset="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a:extLst>
              <a:ext uri="{FF2B5EF4-FFF2-40B4-BE49-F238E27FC236}">
                <a16:creationId xmlns:a16="http://schemas.microsoft.com/office/drawing/2014/main" id="{ABFC4234-CFE3-6448-3D57-52BFE43E7B07}"/>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16703957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 callout (1/3+2/3)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338137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3381375"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3381375"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16" name="Text Placeholder 15">
            <a:extLst>
              <a:ext uri="{FF2B5EF4-FFF2-40B4-BE49-F238E27FC236}">
                <a16:creationId xmlns:a16="http://schemas.microsoft.com/office/drawing/2014/main" id="{2752D9BB-8F5F-CF62-A873-F5B27CED1202}"/>
              </a:ext>
            </a:extLst>
          </p:cNvPr>
          <p:cNvSpPr>
            <a:spLocks noGrp="1"/>
          </p:cNvSpPr>
          <p:nvPr>
            <p:ph type="body" sz="quarter" idx="17"/>
          </p:nvPr>
        </p:nvSpPr>
        <p:spPr>
          <a:xfrm>
            <a:off x="4791456" y="365125"/>
            <a:ext cx="6885432" cy="5622925"/>
          </a:xfrm>
        </p:spPr>
        <p:txBody>
          <a:bodyPr anchor="ctr" anchorCtr="0">
            <a:normAutofit/>
          </a:bodyPr>
          <a:lstStyle>
            <a:lvl1pPr>
              <a:defRPr sz="3200">
                <a:solidFill>
                  <a:schemeClr val="accent1"/>
                </a:solidFill>
                <a:latin typeface="Source Sans Pro Light" panose="020B0403030403020204" pitchFamily="34" charset="0"/>
              </a:defRPr>
            </a:lvl1pPr>
            <a:lvl2pPr>
              <a:defRPr sz="3200">
                <a:solidFill>
                  <a:schemeClr val="accent1"/>
                </a:solidFill>
                <a:latin typeface="Source Sans Pro Light" panose="020B0403030403020204" pitchFamily="34" charset="0"/>
              </a:defRPr>
            </a:lvl2pPr>
            <a:lvl3pPr>
              <a:defRPr sz="2800">
                <a:solidFill>
                  <a:schemeClr val="accent1"/>
                </a:solidFill>
                <a:latin typeface="Source Sans Pro Light" panose="020B0403030403020204" pitchFamily="34" charset="0"/>
              </a:defRPr>
            </a:lvl3pPr>
            <a:lvl4pPr>
              <a:defRPr sz="2400">
                <a:solidFill>
                  <a:schemeClr val="accent1"/>
                </a:solidFill>
                <a:latin typeface="Source Sans Pro Light" panose="020B0403030403020204" pitchFamily="34" charset="0"/>
              </a:defRPr>
            </a:lvl4pPr>
            <a:lvl5pPr>
              <a:defRPr sz="1600">
                <a:solidFill>
                  <a:schemeClr val="accent1"/>
                </a:solidFill>
                <a:latin typeface="Source Sans Pro Light" panose="020B0403030403020204" pitchFamily="34" charset="0"/>
              </a:defRPr>
            </a:lvl5pPr>
            <a:lvl6pPr>
              <a:defRPr sz="1600">
                <a:solidFill>
                  <a:schemeClr val="accent1"/>
                </a:solidFill>
                <a:latin typeface="Source Sans Pro Light" panose="020B0403030403020204" pitchFamily="34" charset="0"/>
                <a:ea typeface="Source Sans Pro Light" panose="020B0403030403020204" pitchFamily="34" charset="0"/>
              </a:defRPr>
            </a:lvl6pPr>
            <a:lvl7pPr>
              <a:defRPr sz="1600">
                <a:solidFill>
                  <a:schemeClr val="accent1"/>
                </a:solidFill>
                <a:latin typeface="Source Sans Pro Light" panose="020B0403030403020204" pitchFamily="34" charset="0"/>
                <a:ea typeface="Source Sans Pro Light" panose="020B0403030403020204" pitchFamily="34" charset="0"/>
              </a:defRPr>
            </a:lvl7pPr>
            <a:lvl8pPr>
              <a:defRPr sz="1600">
                <a:solidFill>
                  <a:schemeClr val="accent1"/>
                </a:solidFill>
                <a:latin typeface="Source Sans Pro Light" panose="020B0403030403020204" pitchFamily="34" charset="0"/>
                <a:ea typeface="Source Sans Pro Light" panose="020B0403030403020204" pitchFamily="34" charset="0"/>
              </a:defRPr>
            </a:lvl8pPr>
            <a:lvl9pPr>
              <a:defRPr sz="1600">
                <a:solidFill>
                  <a:schemeClr val="accent1"/>
                </a:solidFill>
                <a:latin typeface="Source Sans Pro Light" panose="020B0403030403020204" pitchFamily="34" charset="0"/>
                <a:ea typeface="Source Sans Pro Light" panose="020B0403030403020204" pitchFamily="34" charset="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a:extLst>
              <a:ext uri="{FF2B5EF4-FFF2-40B4-BE49-F238E27FC236}">
                <a16:creationId xmlns:a16="http://schemas.microsoft.com/office/drawing/2014/main" id="{E57DE049-A14C-7EAE-9B4B-D59EEA967EA5}"/>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41428214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allout + image - purple">
    <p:bg>
      <p:bgPr>
        <a:solidFill>
          <a:schemeClr val="accent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C23356B-2BE3-431E-E7B2-89F7228FE33C}"/>
              </a:ext>
            </a:extLst>
          </p:cNvPr>
          <p:cNvSpPr>
            <a:spLocks noGrp="1"/>
          </p:cNvSpPr>
          <p:nvPr>
            <p:ph type="ftr"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5" algn="l"/>
            <a:r>
              <a:rPr lang="en-US" dirty="0"/>
              <a:t>Presentation name | Month Year</a:t>
            </a:r>
          </a:p>
        </p:txBody>
      </p:sp>
      <p:sp>
        <p:nvSpPr>
          <p:cNvPr id="6" name="Slide Number Placeholder 5">
            <a:extLst>
              <a:ext uri="{FF2B5EF4-FFF2-40B4-BE49-F238E27FC236}">
                <a16:creationId xmlns:a16="http://schemas.microsoft.com/office/drawing/2014/main" id="{C916EB99-05F0-2B87-8138-B360AE99BFB1}"/>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339C9110-F427-4586-9638-A5638F41FBCD}" type="slidenum">
              <a:rPr lang="en-US" smtClean="0"/>
              <a:pPr/>
              <a:t>‹#›</a:t>
            </a:fld>
            <a:endParaRPr lang="en-US" dirty="0"/>
          </a:p>
        </p:txBody>
      </p:sp>
      <p:sp>
        <p:nvSpPr>
          <p:cNvPr id="12" name="Picture Placeholder 6">
            <a:extLst>
              <a:ext uri="{FF2B5EF4-FFF2-40B4-BE49-F238E27FC236}">
                <a16:creationId xmlns:a16="http://schemas.microsoft.com/office/drawing/2014/main" id="{FD129438-6810-41AE-4B97-03F63E0C9184}"/>
              </a:ext>
            </a:extLst>
          </p:cNvPr>
          <p:cNvSpPr>
            <a:spLocks noGrp="1"/>
          </p:cNvSpPr>
          <p:nvPr>
            <p:ph type="pic" sz="quarter" idx="16"/>
          </p:nvPr>
        </p:nvSpPr>
        <p:spPr>
          <a:xfrm>
            <a:off x="6343650" y="188455"/>
            <a:ext cx="5664900" cy="6120270"/>
          </a:xfrm>
          <a:prstGeom prst="roundRect">
            <a:avLst>
              <a:gd name="adj" fmla="val 3495"/>
            </a:avLst>
          </a:prstGeom>
        </p:spPr>
        <p:txBody>
          <a:bodyPr anchor="ctr">
            <a:noAutofit/>
          </a:bodyPr>
          <a:lstStyle>
            <a:lvl1pPr algn="ctr">
              <a:defRPr>
                <a:solidFill>
                  <a:schemeClr val="bg1"/>
                </a:solidFill>
              </a:defRPr>
            </a:lvl1pPr>
          </a:lstStyle>
          <a:p>
            <a:r>
              <a:rPr lang="en-US" dirty="0"/>
              <a:t>Click icon to add picture</a:t>
            </a:r>
          </a:p>
        </p:txBody>
      </p:sp>
      <p:sp>
        <p:nvSpPr>
          <p:cNvPr id="16" name="Text Placeholder 15">
            <a:extLst>
              <a:ext uri="{FF2B5EF4-FFF2-40B4-BE49-F238E27FC236}">
                <a16:creationId xmlns:a16="http://schemas.microsoft.com/office/drawing/2014/main" id="{EE8BCADA-5B32-EE1D-4D6D-EDAFF30E086B}"/>
              </a:ext>
            </a:extLst>
          </p:cNvPr>
          <p:cNvSpPr>
            <a:spLocks noGrp="1"/>
          </p:cNvSpPr>
          <p:nvPr>
            <p:ph type="body" sz="quarter" idx="17"/>
          </p:nvPr>
        </p:nvSpPr>
        <p:spPr>
          <a:xfrm>
            <a:off x="518159" y="365125"/>
            <a:ext cx="5334954" cy="5622925"/>
          </a:xfrm>
        </p:spPr>
        <p:txBody>
          <a:bodyPr anchor="ctr" anchorCtr="0">
            <a:normAutofit/>
          </a:bodyPr>
          <a:lstStyle>
            <a:lvl1pPr>
              <a:defRPr sz="3200">
                <a:solidFill>
                  <a:schemeClr val="bg1"/>
                </a:solidFill>
                <a:latin typeface="Source Sans Pro Light" panose="020B0403030403020204" pitchFamily="34" charset="0"/>
              </a:defRPr>
            </a:lvl1pPr>
            <a:lvl2pPr>
              <a:defRPr sz="3200">
                <a:solidFill>
                  <a:schemeClr val="bg1"/>
                </a:solidFill>
                <a:latin typeface="Source Sans Pro Light" panose="020B0403030403020204" pitchFamily="34" charset="0"/>
              </a:defRPr>
            </a:lvl2pPr>
            <a:lvl3pPr>
              <a:defRPr sz="2800">
                <a:solidFill>
                  <a:schemeClr val="bg1"/>
                </a:solidFill>
                <a:latin typeface="Source Sans Pro Light" panose="020B0403030403020204" pitchFamily="34" charset="0"/>
              </a:defRPr>
            </a:lvl3pPr>
            <a:lvl4pPr>
              <a:defRPr sz="2400">
                <a:solidFill>
                  <a:schemeClr val="bg1"/>
                </a:solidFill>
                <a:latin typeface="Source Sans Pro Light" panose="020B0403030403020204" pitchFamily="34" charset="0"/>
              </a:defRPr>
            </a:lvl4pPr>
            <a:lvl5pPr>
              <a:defRPr sz="1600">
                <a:solidFill>
                  <a:schemeClr val="bg1"/>
                </a:solidFill>
                <a:latin typeface="Source Sans Pro Light" panose="020B0403030403020204" pitchFamily="34" charset="0"/>
              </a:defRPr>
            </a:lvl5pPr>
            <a:lvl6pPr>
              <a:defRPr sz="1600">
                <a:solidFill>
                  <a:schemeClr val="bg1"/>
                </a:solidFill>
              </a:defRPr>
            </a:lvl6pPr>
            <a:lvl7pPr>
              <a:defRPr sz="1600">
                <a:solidFill>
                  <a:schemeClr val="bg1"/>
                </a:solidFill>
              </a:defRPr>
            </a:lvl7pPr>
            <a:lvl8pPr>
              <a:defRPr sz="1600">
                <a:solidFill>
                  <a:schemeClr val="bg1"/>
                </a:solidFill>
              </a:defRPr>
            </a:lvl8pPr>
            <a:lvl9pPr>
              <a:defRPr sz="16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a:extLst>
              <a:ext uri="{FF2B5EF4-FFF2-40B4-BE49-F238E27FC236}">
                <a16:creationId xmlns:a16="http://schemas.microsoft.com/office/drawing/2014/main" id="{3D9D92E5-2301-19F5-7376-DA5EFA54436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417163" y="6354199"/>
            <a:ext cx="1344168" cy="458694"/>
          </a:xfrm>
          <a:prstGeom prst="rect">
            <a:avLst/>
          </a:prstGeom>
        </p:spPr>
      </p:pic>
      <p:sp>
        <p:nvSpPr>
          <p:cNvPr id="4" name="TextBox 3">
            <a:extLst>
              <a:ext uri="{FF2B5EF4-FFF2-40B4-BE49-F238E27FC236}">
                <a16:creationId xmlns:a16="http://schemas.microsoft.com/office/drawing/2014/main" id="{0E4CCF89-0083-90FF-383B-BE2B60B5330C}"/>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solidFill>
                  <a:schemeClr val="bg1"/>
                </a:solidFill>
              </a:rPr>
              <a:t> © 2025 GE HealthCare. GE is a trademark of </a:t>
            </a:r>
            <a:br>
              <a:rPr lang="en-US" dirty="0">
                <a:solidFill>
                  <a:schemeClr val="bg1"/>
                </a:solidFill>
              </a:rPr>
            </a:br>
            <a:r>
              <a:rPr lang="en-US" dirty="0">
                <a:solidFill>
                  <a:schemeClr val="bg1"/>
                </a:solidFill>
              </a:rPr>
              <a:t>General Electric Company used under trademark license.</a:t>
            </a:r>
          </a:p>
        </p:txBody>
      </p:sp>
    </p:spTree>
    <p:extLst>
      <p:ext uri="{BB962C8B-B14F-4D97-AF65-F5344CB8AC3E}">
        <p14:creationId xmlns:p14="http://schemas.microsoft.com/office/powerpoint/2010/main" val="27904170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allout + imag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FD129438-6810-41AE-4B97-03F63E0C9184}"/>
              </a:ext>
            </a:extLst>
          </p:cNvPr>
          <p:cNvSpPr>
            <a:spLocks noGrp="1"/>
          </p:cNvSpPr>
          <p:nvPr>
            <p:ph type="pic" sz="quarter" idx="16"/>
          </p:nvPr>
        </p:nvSpPr>
        <p:spPr>
          <a:xfrm>
            <a:off x="6343650" y="188455"/>
            <a:ext cx="5664900" cy="6120904"/>
          </a:xfrm>
          <a:prstGeom prst="roundRect">
            <a:avLst>
              <a:gd name="adj" fmla="val 3495"/>
            </a:avLst>
          </a:prstGeom>
        </p:spPr>
        <p:txBody>
          <a:bodyPr anchor="ctr">
            <a:noAutofit/>
          </a:bodyPr>
          <a:lstStyle>
            <a:lvl1pPr algn="ctr">
              <a:defRPr>
                <a:solidFill>
                  <a:schemeClr val="tx1"/>
                </a:solidFill>
              </a:defRPr>
            </a:lvl1pPr>
          </a:lstStyle>
          <a:p>
            <a:r>
              <a:rPr lang="en-US" dirty="0"/>
              <a:t>Click icon to add picture</a:t>
            </a:r>
          </a:p>
        </p:txBody>
      </p:sp>
      <p:sp>
        <p:nvSpPr>
          <p:cNvPr id="16" name="Text Placeholder 15">
            <a:extLst>
              <a:ext uri="{FF2B5EF4-FFF2-40B4-BE49-F238E27FC236}">
                <a16:creationId xmlns:a16="http://schemas.microsoft.com/office/drawing/2014/main" id="{EE8BCADA-5B32-EE1D-4D6D-EDAFF30E086B}"/>
              </a:ext>
            </a:extLst>
          </p:cNvPr>
          <p:cNvSpPr>
            <a:spLocks noGrp="1"/>
          </p:cNvSpPr>
          <p:nvPr>
            <p:ph type="body" sz="quarter" idx="17"/>
          </p:nvPr>
        </p:nvSpPr>
        <p:spPr>
          <a:xfrm>
            <a:off x="518159" y="365125"/>
            <a:ext cx="5330192" cy="5622925"/>
          </a:xfrm>
        </p:spPr>
        <p:txBody>
          <a:bodyPr anchor="ctr" anchorCtr="0">
            <a:normAutofit/>
          </a:bodyPr>
          <a:lstStyle>
            <a:lvl1pPr>
              <a:defRPr sz="3200">
                <a:solidFill>
                  <a:schemeClr val="accent1"/>
                </a:solidFill>
                <a:latin typeface="Source Sans Pro Light" panose="020B0403030403020204" pitchFamily="34" charset="0"/>
              </a:defRPr>
            </a:lvl1pPr>
            <a:lvl2pPr>
              <a:defRPr sz="3200">
                <a:solidFill>
                  <a:schemeClr val="accent1"/>
                </a:solidFill>
                <a:latin typeface="Source Sans Pro Light" panose="020B0403030403020204" pitchFamily="34" charset="0"/>
              </a:defRPr>
            </a:lvl2pPr>
            <a:lvl3pPr>
              <a:defRPr sz="2800">
                <a:solidFill>
                  <a:schemeClr val="accent1"/>
                </a:solidFill>
                <a:latin typeface="Source Sans Pro Light" panose="020B0403030403020204" pitchFamily="34" charset="0"/>
              </a:defRPr>
            </a:lvl3pPr>
            <a:lvl4pPr>
              <a:defRPr sz="2400">
                <a:solidFill>
                  <a:schemeClr val="accent1"/>
                </a:solidFill>
                <a:latin typeface="Source Sans Pro Light" panose="020B0403030403020204" pitchFamily="34" charset="0"/>
              </a:defRPr>
            </a:lvl4pPr>
            <a:lvl5pPr>
              <a:defRPr sz="1600">
                <a:solidFill>
                  <a:schemeClr val="accent1"/>
                </a:solidFill>
                <a:latin typeface="Source Sans Pro Light" panose="020B0403030403020204" pitchFamily="34" charset="0"/>
              </a:defRPr>
            </a:lvl5pPr>
            <a:lvl6pPr>
              <a:defRPr sz="1600">
                <a:solidFill>
                  <a:schemeClr val="accent1"/>
                </a:solidFill>
              </a:defRPr>
            </a:lvl6pPr>
            <a:lvl7pPr>
              <a:defRPr sz="1600">
                <a:solidFill>
                  <a:schemeClr val="accent1"/>
                </a:solidFill>
              </a:defRPr>
            </a:lvl7pPr>
            <a:lvl8pPr>
              <a:defRPr sz="1600">
                <a:solidFill>
                  <a:schemeClr val="accent1"/>
                </a:solidFill>
              </a:defRPr>
            </a:lvl8pPr>
            <a:lvl9pPr>
              <a:defRPr sz="1600">
                <a:solidFill>
                  <a:schemeClr val="accent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FFEEA5BF-FEF2-38C8-742E-128BB97D7B3B}"/>
              </a:ext>
            </a:extLst>
          </p:cNvPr>
          <p:cNvSpPr>
            <a:spLocks noGrp="1"/>
          </p:cNvSpPr>
          <p:nvPr>
            <p:ph type="sldNum" sz="quarter" idx="12"/>
          </p:nvPr>
        </p:nvSpPr>
        <p:spPr>
          <a:xfrm>
            <a:off x="11450472" y="6455664"/>
            <a:ext cx="226416" cy="256032"/>
          </a:xfrm>
        </p:spPr>
        <p:txBody>
          <a:bodyPr/>
          <a:lstStyle/>
          <a:p>
            <a:fld id="{339C9110-F427-4586-9638-A5638F41FBCD}" type="slidenum">
              <a:rPr lang="en-US" smtClean="0"/>
              <a:t>‹#›</a:t>
            </a:fld>
            <a:endParaRPr lang="en-US" dirty="0"/>
          </a:p>
        </p:txBody>
      </p:sp>
      <p:sp>
        <p:nvSpPr>
          <p:cNvPr id="6" name="Footer Placeholder 4">
            <a:extLst>
              <a:ext uri="{FF2B5EF4-FFF2-40B4-BE49-F238E27FC236}">
                <a16:creationId xmlns:a16="http://schemas.microsoft.com/office/drawing/2014/main" id="{B2368625-885B-556B-C3C9-AD3874128FDA}"/>
              </a:ext>
            </a:extLst>
          </p:cNvPr>
          <p:cNvSpPr>
            <a:spLocks noGrp="1"/>
          </p:cNvSpPr>
          <p:nvPr>
            <p:ph type="ftr" sz="quarter" idx="11"/>
          </p:nvPr>
        </p:nvSpPr>
        <p:spPr>
          <a:xfrm>
            <a:off x="2185415" y="6455664"/>
            <a:ext cx="3742309" cy="256032"/>
          </a:xfrm>
        </p:spPr>
        <p:txBody>
          <a:bodyPr/>
          <a:lstStyle/>
          <a:p>
            <a:r>
              <a:rPr lang="en-US" dirty="0"/>
              <a:t>Presentation name | Month Year</a:t>
            </a:r>
          </a:p>
        </p:txBody>
      </p:sp>
      <p:sp>
        <p:nvSpPr>
          <p:cNvPr id="2" name="TextBox 1">
            <a:extLst>
              <a:ext uri="{FF2B5EF4-FFF2-40B4-BE49-F238E27FC236}">
                <a16:creationId xmlns:a16="http://schemas.microsoft.com/office/drawing/2014/main" id="{EE028DAF-52D4-B1A7-F8CF-8C631333B5CE}"/>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25564781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8" y="365125"/>
            <a:ext cx="5330826"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533082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533082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13" name="Picture Placeholder 6">
            <a:extLst>
              <a:ext uri="{FF2B5EF4-FFF2-40B4-BE49-F238E27FC236}">
                <a16:creationId xmlns:a16="http://schemas.microsoft.com/office/drawing/2014/main" id="{CA712766-22E7-3C4D-D51A-ED954200F351}"/>
              </a:ext>
            </a:extLst>
          </p:cNvPr>
          <p:cNvSpPr>
            <a:spLocks noGrp="1"/>
          </p:cNvSpPr>
          <p:nvPr>
            <p:ph type="pic" sz="quarter" idx="16"/>
          </p:nvPr>
        </p:nvSpPr>
        <p:spPr>
          <a:xfrm>
            <a:off x="6343650" y="188455"/>
            <a:ext cx="5664900" cy="6120270"/>
          </a:xfrm>
          <a:prstGeom prst="roundRect">
            <a:avLst>
              <a:gd name="adj" fmla="val 3495"/>
            </a:avLst>
          </a:prstGeom>
        </p:spPr>
        <p:txBody>
          <a:bodyPr anchor="ctr">
            <a:noAutofit/>
          </a:bodyPr>
          <a:lstStyle>
            <a:lvl1pPr algn="ctr">
              <a:defRPr/>
            </a:lvl1pPr>
          </a:lstStyle>
          <a:p>
            <a:r>
              <a:rPr lang="en-US" dirty="0"/>
              <a:t>Click icon to add picture</a:t>
            </a:r>
          </a:p>
        </p:txBody>
      </p:sp>
      <p:sp>
        <p:nvSpPr>
          <p:cNvPr id="6" name="TextBox 5">
            <a:extLst>
              <a:ext uri="{FF2B5EF4-FFF2-40B4-BE49-F238E27FC236}">
                <a16:creationId xmlns:a16="http://schemas.microsoft.com/office/drawing/2014/main" id="{12B941E1-7375-1455-60A3-D92FCAF49288}"/>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2863370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 image (2/3+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8" y="365125"/>
            <a:ext cx="726757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724940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724940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5" name="Picture Placeholder 6">
            <a:extLst>
              <a:ext uri="{FF2B5EF4-FFF2-40B4-BE49-F238E27FC236}">
                <a16:creationId xmlns:a16="http://schemas.microsoft.com/office/drawing/2014/main" id="{F2BE7156-1EB0-C68E-E152-C6BD72ECDC35}"/>
              </a:ext>
            </a:extLst>
          </p:cNvPr>
          <p:cNvSpPr>
            <a:spLocks noGrp="1"/>
          </p:cNvSpPr>
          <p:nvPr>
            <p:ph type="pic" sz="quarter" idx="15"/>
          </p:nvPr>
        </p:nvSpPr>
        <p:spPr>
          <a:xfrm>
            <a:off x="8289925" y="182563"/>
            <a:ext cx="3711574" cy="6126162"/>
          </a:xfrm>
          <a:prstGeom prst="roundRect">
            <a:avLst>
              <a:gd name="adj" fmla="val 5135"/>
            </a:avLst>
          </a:prstGeom>
        </p:spPr>
        <p:txBody>
          <a:bodyPr anchor="ctr">
            <a:noAutofit/>
          </a:bodyPr>
          <a:lstStyle>
            <a:lvl1pPr algn="ctr">
              <a:defRPr/>
            </a:lvl1pPr>
          </a:lstStyle>
          <a:p>
            <a:r>
              <a:rPr lang="en-US" dirty="0"/>
              <a:t>Click icon to add picture</a:t>
            </a:r>
          </a:p>
        </p:txBody>
      </p:sp>
      <p:sp>
        <p:nvSpPr>
          <p:cNvPr id="7" name="TextBox 6">
            <a:extLst>
              <a:ext uri="{FF2B5EF4-FFF2-40B4-BE49-F238E27FC236}">
                <a16:creationId xmlns:a16="http://schemas.microsoft.com/office/drawing/2014/main" id="{12BB28BA-29EB-FDE4-5114-89FED3BBE2DE}"/>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4855015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 image (1/3+2/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8" y="365125"/>
            <a:ext cx="338137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3381437"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3381437"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dirty="0"/>
              <a:t>Presentation name | Month Year</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5" name="Picture Placeholder 6">
            <a:extLst>
              <a:ext uri="{FF2B5EF4-FFF2-40B4-BE49-F238E27FC236}">
                <a16:creationId xmlns:a16="http://schemas.microsoft.com/office/drawing/2014/main" id="{F2BE7156-1EB0-C68E-E152-C6BD72ECDC35}"/>
              </a:ext>
            </a:extLst>
          </p:cNvPr>
          <p:cNvSpPr>
            <a:spLocks noGrp="1"/>
          </p:cNvSpPr>
          <p:nvPr>
            <p:ph type="pic" sz="quarter" idx="15"/>
          </p:nvPr>
        </p:nvSpPr>
        <p:spPr>
          <a:xfrm>
            <a:off x="4406900" y="182563"/>
            <a:ext cx="7594599" cy="6126162"/>
          </a:xfrm>
          <a:prstGeom prst="roundRect">
            <a:avLst>
              <a:gd name="adj" fmla="val 5135"/>
            </a:avLst>
          </a:prstGeom>
        </p:spPr>
        <p:txBody>
          <a:bodyPr anchor="ctr">
            <a:noAutofit/>
          </a:bodyPr>
          <a:lstStyle>
            <a:lvl1pPr algn="ctr">
              <a:defRPr/>
            </a:lvl1pPr>
          </a:lstStyle>
          <a:p>
            <a:r>
              <a:rPr lang="en-US" dirty="0"/>
              <a:t>Click icon to add picture</a:t>
            </a:r>
          </a:p>
        </p:txBody>
      </p:sp>
      <p:sp>
        <p:nvSpPr>
          <p:cNvPr id="7" name="TextBox 6">
            <a:extLst>
              <a:ext uri="{FF2B5EF4-FFF2-40B4-BE49-F238E27FC236}">
                <a16:creationId xmlns:a16="http://schemas.microsoft.com/office/drawing/2014/main" id="{47A1EF11-0AE1-EB8E-6F0D-E2CC7240A02A}"/>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42888385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5D5A9-567A-2A37-6CED-15B04F7F38C2}"/>
              </a:ext>
            </a:extLst>
          </p:cNvPr>
          <p:cNvSpPr>
            <a:spLocks noGrp="1"/>
          </p:cNvSpPr>
          <p:nvPr>
            <p:ph type="title"/>
          </p:nvPr>
        </p:nvSpPr>
        <p:spPr/>
        <p:txBody>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EC23356B-2BE3-431E-E7B2-89F7228FE33C}"/>
              </a:ext>
            </a:extLst>
          </p:cNvPr>
          <p:cNvSpPr>
            <a:spLocks noGrp="1"/>
          </p:cNvSpPr>
          <p:nvPr>
            <p:ph type="ftr" sz="quarter" idx="11"/>
          </p:nvPr>
        </p:nvSpPr>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916EB99-05F0-2B87-8138-B360AE99BFB1}"/>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3" name="Picture Placeholder 6">
            <a:extLst>
              <a:ext uri="{FF2B5EF4-FFF2-40B4-BE49-F238E27FC236}">
                <a16:creationId xmlns:a16="http://schemas.microsoft.com/office/drawing/2014/main" id="{62BC8CA4-FDCA-461D-5AB3-35CBDBB39C0C}"/>
              </a:ext>
            </a:extLst>
          </p:cNvPr>
          <p:cNvSpPr>
            <a:spLocks noGrp="1"/>
          </p:cNvSpPr>
          <p:nvPr>
            <p:ph type="pic" sz="quarter" idx="17"/>
          </p:nvPr>
        </p:nvSpPr>
        <p:spPr>
          <a:xfrm>
            <a:off x="183450" y="1638300"/>
            <a:ext cx="11825100" cy="4648200"/>
          </a:xfrm>
          <a:prstGeom prst="roundRect">
            <a:avLst>
              <a:gd name="adj" fmla="val 4244"/>
            </a:avLst>
          </a:prstGeom>
        </p:spPr>
        <p:txBody>
          <a:bodyPr anchor="ctr">
            <a:noAutofit/>
          </a:bodyPr>
          <a:lstStyle>
            <a:lvl1pPr algn="ctr">
              <a:defRPr/>
            </a:lvl1pPr>
          </a:lstStyle>
          <a:p>
            <a:r>
              <a:rPr lang="en-US" dirty="0"/>
              <a:t>Click icon to add picture</a:t>
            </a:r>
          </a:p>
        </p:txBody>
      </p:sp>
      <p:sp>
        <p:nvSpPr>
          <p:cNvPr id="4" name="TextBox 3">
            <a:extLst>
              <a:ext uri="{FF2B5EF4-FFF2-40B4-BE49-F238E27FC236}">
                <a16:creationId xmlns:a16="http://schemas.microsoft.com/office/drawing/2014/main" id="{25E5C50E-583C-7BB0-15BD-36504A1EF4A0}"/>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18848009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mage (full-ble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C23356B-2BE3-431E-E7B2-89F7228FE33C}"/>
              </a:ext>
            </a:extLst>
          </p:cNvPr>
          <p:cNvSpPr>
            <a:spLocks noGrp="1"/>
          </p:cNvSpPr>
          <p:nvPr>
            <p:ph type="ftr" sz="quarter" idx="11"/>
          </p:nvPr>
        </p:nvSpPr>
        <p:spPr/>
        <p:txBody>
          <a:bodyPr/>
          <a:lstStyle/>
          <a:p>
            <a:r>
              <a:rPr lang="en-US" dirty="0"/>
              <a:t>Presentation name | Month Year</a:t>
            </a:r>
          </a:p>
        </p:txBody>
      </p:sp>
      <p:sp>
        <p:nvSpPr>
          <p:cNvPr id="6" name="Slide Number Placeholder 5">
            <a:extLst>
              <a:ext uri="{FF2B5EF4-FFF2-40B4-BE49-F238E27FC236}">
                <a16:creationId xmlns:a16="http://schemas.microsoft.com/office/drawing/2014/main" id="{C916EB99-05F0-2B87-8138-B360AE99BFB1}"/>
              </a:ext>
            </a:extLst>
          </p:cNvPr>
          <p:cNvSpPr>
            <a:spLocks noGrp="1"/>
          </p:cNvSpPr>
          <p:nvPr>
            <p:ph type="sldNum" sz="quarter" idx="12"/>
          </p:nvPr>
        </p:nvSpPr>
        <p:spPr/>
        <p:txBody>
          <a:bodyPr/>
          <a:lstStyle/>
          <a:p>
            <a:fld id="{339C9110-F427-4586-9638-A5638F41FBCD}" type="slidenum">
              <a:rPr lang="en-US" smtClean="0"/>
              <a:t>‹#›</a:t>
            </a:fld>
            <a:endParaRPr lang="en-US" dirty="0"/>
          </a:p>
        </p:txBody>
      </p:sp>
      <p:sp>
        <p:nvSpPr>
          <p:cNvPr id="2" name="TextBox 1">
            <a:extLst>
              <a:ext uri="{FF2B5EF4-FFF2-40B4-BE49-F238E27FC236}">
                <a16:creationId xmlns:a16="http://schemas.microsoft.com/office/drawing/2014/main" id="{159A10DE-3723-7D6D-0971-0E02CEB1E691}"/>
              </a:ext>
            </a:extLst>
          </p:cNvPr>
          <p:cNvSpPr txBox="1"/>
          <p:nvPr userDrawn="1"/>
        </p:nvSpPr>
        <p:spPr>
          <a:xfrm>
            <a:off x="9144000" y="6455664"/>
            <a:ext cx="2194560" cy="256031"/>
          </a:xfrm>
          <a:prstGeom prst="rect">
            <a:avLst/>
          </a:prstGeom>
        </p:spPr>
        <p:txBody>
          <a:bodyPr vert="horz" lIns="0" tIns="0" rIns="0" bIns="0" rtlCol="0" anchor="ctr">
            <a:normAutofit fontScale="92500"/>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2025 GE HealthCare. GE is a trademark of </a:t>
            </a:r>
            <a:br>
              <a:rPr lang="en-US" dirty="0"/>
            </a:br>
            <a:r>
              <a:rPr lang="en-US" dirty="0"/>
              <a:t>General Electric Company used under trademark license.</a:t>
            </a:r>
          </a:p>
        </p:txBody>
      </p:sp>
    </p:spTree>
    <p:extLst>
      <p:ext uri="{BB962C8B-B14F-4D97-AF65-F5344CB8AC3E}">
        <p14:creationId xmlns:p14="http://schemas.microsoft.com/office/powerpoint/2010/main" val="249853597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9" Type="http://schemas.openxmlformats.org/officeDocument/2006/relationships/slideLayout" Target="../slideLayouts/slideLayout99.xml"/><Relationship Id="rId21" Type="http://schemas.openxmlformats.org/officeDocument/2006/relationships/slideLayout" Target="../slideLayouts/slideLayout81.xml"/><Relationship Id="rId34" Type="http://schemas.openxmlformats.org/officeDocument/2006/relationships/slideLayout" Target="../slideLayouts/slideLayout94.xml"/><Relationship Id="rId42" Type="http://schemas.openxmlformats.org/officeDocument/2006/relationships/slideLayout" Target="../slideLayouts/slideLayout102.xml"/><Relationship Id="rId47" Type="http://schemas.openxmlformats.org/officeDocument/2006/relationships/slideLayout" Target="../slideLayouts/slideLayout107.xml"/><Relationship Id="rId50" Type="http://schemas.openxmlformats.org/officeDocument/2006/relationships/slideLayout" Target="../slideLayouts/slideLayout110.xml"/><Relationship Id="rId55" Type="http://schemas.openxmlformats.org/officeDocument/2006/relationships/slideLayout" Target="../slideLayouts/slideLayout115.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41" Type="http://schemas.openxmlformats.org/officeDocument/2006/relationships/slideLayout" Target="../slideLayouts/slideLayout101.xml"/><Relationship Id="rId54" Type="http://schemas.openxmlformats.org/officeDocument/2006/relationships/slideLayout" Target="../slideLayouts/slideLayout114.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37" Type="http://schemas.openxmlformats.org/officeDocument/2006/relationships/slideLayout" Target="../slideLayouts/slideLayout97.xml"/><Relationship Id="rId40" Type="http://schemas.openxmlformats.org/officeDocument/2006/relationships/slideLayout" Target="../slideLayouts/slideLayout100.xml"/><Relationship Id="rId45" Type="http://schemas.openxmlformats.org/officeDocument/2006/relationships/slideLayout" Target="../slideLayouts/slideLayout105.xml"/><Relationship Id="rId53" Type="http://schemas.openxmlformats.org/officeDocument/2006/relationships/slideLayout" Target="../slideLayouts/slideLayout113.xml"/><Relationship Id="rId58" Type="http://schemas.openxmlformats.org/officeDocument/2006/relationships/slideLayout" Target="../slideLayouts/slideLayout118.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slideLayout" Target="../slideLayouts/slideLayout96.xml"/><Relationship Id="rId49" Type="http://schemas.openxmlformats.org/officeDocument/2006/relationships/slideLayout" Target="../slideLayouts/slideLayout109.xml"/><Relationship Id="rId57" Type="http://schemas.openxmlformats.org/officeDocument/2006/relationships/slideLayout" Target="../slideLayouts/slideLayout117.xml"/><Relationship Id="rId61" Type="http://schemas.openxmlformats.org/officeDocument/2006/relationships/theme" Target="../theme/theme2.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4" Type="http://schemas.openxmlformats.org/officeDocument/2006/relationships/slideLayout" Target="../slideLayouts/slideLayout104.xml"/><Relationship Id="rId52" Type="http://schemas.openxmlformats.org/officeDocument/2006/relationships/slideLayout" Target="../slideLayouts/slideLayout112.xml"/><Relationship Id="rId60" Type="http://schemas.openxmlformats.org/officeDocument/2006/relationships/slideLayout" Target="../slideLayouts/slideLayout12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 Id="rId43" Type="http://schemas.openxmlformats.org/officeDocument/2006/relationships/slideLayout" Target="../slideLayouts/slideLayout103.xml"/><Relationship Id="rId48" Type="http://schemas.openxmlformats.org/officeDocument/2006/relationships/slideLayout" Target="../slideLayouts/slideLayout108.xml"/><Relationship Id="rId56" Type="http://schemas.openxmlformats.org/officeDocument/2006/relationships/slideLayout" Target="../slideLayouts/slideLayout116.xml"/><Relationship Id="rId8" Type="http://schemas.openxmlformats.org/officeDocument/2006/relationships/slideLayout" Target="../slideLayouts/slideLayout68.xml"/><Relationship Id="rId51" Type="http://schemas.openxmlformats.org/officeDocument/2006/relationships/slideLayout" Target="../slideLayouts/slideLayout111.xml"/><Relationship Id="rId3" Type="http://schemas.openxmlformats.org/officeDocument/2006/relationships/slideLayout" Target="../slideLayouts/slideLayout63.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38" Type="http://schemas.openxmlformats.org/officeDocument/2006/relationships/slideLayout" Target="../slideLayouts/slideLayout98.xml"/><Relationship Id="rId46" Type="http://schemas.openxmlformats.org/officeDocument/2006/relationships/slideLayout" Target="../slideLayouts/slideLayout106.xml"/><Relationship Id="rId59"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E9B58E-B29F-0AAE-7866-3B7CDF1B990E}"/>
              </a:ext>
            </a:extLst>
          </p:cNvPr>
          <p:cNvSpPr>
            <a:spLocks noGrp="1"/>
          </p:cNvSpPr>
          <p:nvPr>
            <p:ph type="title"/>
          </p:nvPr>
        </p:nvSpPr>
        <p:spPr>
          <a:xfrm>
            <a:off x="522287" y="365125"/>
            <a:ext cx="11147426" cy="73152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48C5F1-3810-0081-7A36-3D0B4A8D79BC}"/>
              </a:ext>
            </a:extLst>
          </p:cNvPr>
          <p:cNvSpPr>
            <a:spLocks noGrp="1"/>
          </p:cNvSpPr>
          <p:nvPr>
            <p:ph type="body" idx="1"/>
          </p:nvPr>
        </p:nvSpPr>
        <p:spPr>
          <a:xfrm>
            <a:off x="522288" y="1643062"/>
            <a:ext cx="11147425" cy="43433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9D52F63F-7EAE-448F-A72B-928AE60B27CA}"/>
              </a:ext>
            </a:extLst>
          </p:cNvPr>
          <p:cNvSpPr>
            <a:spLocks noGrp="1"/>
          </p:cNvSpPr>
          <p:nvPr>
            <p:ph type="ftr" sz="quarter" idx="3"/>
          </p:nvPr>
        </p:nvSpPr>
        <p:spPr>
          <a:xfrm>
            <a:off x="2185416" y="6455664"/>
            <a:ext cx="1502002" cy="256032"/>
          </a:xfrm>
          <a:prstGeom prst="rect">
            <a:avLst/>
          </a:prstGeom>
        </p:spPr>
        <p:txBody>
          <a:bodyPr vert="horz" lIns="0" tIns="0" rIns="0" bIns="0" rtlCol="0" anchor="ctr">
            <a:normAutofit/>
          </a:bodyPr>
          <a:lstStyle>
            <a:lvl1pPr algn="l">
              <a:defRPr lang="en-US" sz="800" smtClean="0"/>
            </a:lvl1pPr>
            <a:lvl2pPr marL="0" indent="0" algn="r">
              <a:defRPr sz="800">
                <a:solidFill>
                  <a:schemeClr val="tx1"/>
                </a:solidFill>
              </a:defRPr>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a:lnSpc>
                <a:spcPct val="90000"/>
              </a:lnSpc>
            </a:pPr>
            <a:r>
              <a:rPr lang="en-US" dirty="0"/>
              <a:t>Presentation name | Month Year</a:t>
            </a:r>
          </a:p>
        </p:txBody>
      </p:sp>
      <p:sp>
        <p:nvSpPr>
          <p:cNvPr id="6" name="Slide Number Placeholder 5">
            <a:extLst>
              <a:ext uri="{FF2B5EF4-FFF2-40B4-BE49-F238E27FC236}">
                <a16:creationId xmlns:a16="http://schemas.microsoft.com/office/drawing/2014/main" id="{B3C92EA8-759B-AF79-093E-BDDDB0786B6F}"/>
              </a:ext>
            </a:extLst>
          </p:cNvPr>
          <p:cNvSpPr>
            <a:spLocks noGrp="1"/>
          </p:cNvSpPr>
          <p:nvPr>
            <p:ph type="sldNum" sz="quarter" idx="4"/>
          </p:nvPr>
        </p:nvSpPr>
        <p:spPr>
          <a:xfrm>
            <a:off x="11450472" y="6455664"/>
            <a:ext cx="226416" cy="256032"/>
          </a:xfrm>
          <a:prstGeom prst="rect">
            <a:avLst/>
          </a:prstGeom>
        </p:spPr>
        <p:txBody>
          <a:bodyPr vert="horz" lIns="0" tIns="0" rIns="0" bIns="0" rtlCol="0" anchor="ctr">
            <a:normAutofit/>
          </a:bodyPr>
          <a:lstStyle>
            <a:lvl1pPr indent="0" algn="r">
              <a:defRPr lang="en-US" sz="800" smtClean="0"/>
            </a:lvl1pPr>
            <a:lvl2pPr marL="0" indent="0" algn="r">
              <a:defRPr sz="800"/>
            </a:lvl2pPr>
            <a:lvl3pPr marL="0" indent="0" algn="r">
              <a:defRPr sz="800"/>
            </a:lvl3pPr>
            <a:lvl4pPr marL="0" indent="0" algn="r">
              <a:defRPr sz="800"/>
            </a:lvl4pPr>
            <a:lvl5pPr marL="0" indent="0" algn="r">
              <a:defRPr sz="800"/>
            </a:lvl5pPr>
            <a:lvl6pPr marL="0" indent="0" algn="r">
              <a:defRPr sz="800"/>
            </a:lvl6pPr>
            <a:lvl7pPr marL="0" indent="0" algn="r">
              <a:defRPr sz="800"/>
            </a:lvl7pPr>
            <a:lvl8pPr marL="0" indent="0" algn="r">
              <a:defRPr sz="800"/>
            </a:lvl8pPr>
            <a:lvl9pPr marL="0" indent="0" algn="r">
              <a:defRPr sz="800"/>
            </a:lvl9pPr>
          </a:lstStyle>
          <a:p>
            <a:pPr>
              <a:lnSpc>
                <a:spcPct val="90000"/>
              </a:lnSpc>
              <a:spcBef>
                <a:spcPts val="1000"/>
              </a:spcBef>
            </a:pPr>
            <a:fld id="{339C9110-F427-4586-9638-A5638F41FBCD}" type="slidenum">
              <a:rPr lang="en-US" smtClean="0"/>
              <a:pPr>
                <a:lnSpc>
                  <a:spcPct val="90000"/>
                </a:lnSpc>
                <a:spcBef>
                  <a:spcPts val="1000"/>
                </a:spcBef>
              </a:pPr>
              <a:t>‹#›</a:t>
            </a:fld>
            <a:endParaRPr lang="en-US" dirty="0"/>
          </a:p>
        </p:txBody>
      </p:sp>
    </p:spTree>
    <p:extLst>
      <p:ext uri="{BB962C8B-B14F-4D97-AF65-F5344CB8AC3E}">
        <p14:creationId xmlns:p14="http://schemas.microsoft.com/office/powerpoint/2010/main" val="2070885878"/>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 id="2147483791" r:id="rId27"/>
    <p:sldLayoutId id="2147483792" r:id="rId28"/>
    <p:sldLayoutId id="2147483793" r:id="rId29"/>
    <p:sldLayoutId id="2147483794" r:id="rId30"/>
    <p:sldLayoutId id="2147483795" r:id="rId31"/>
    <p:sldLayoutId id="2147483796" r:id="rId32"/>
    <p:sldLayoutId id="2147483797" r:id="rId33"/>
    <p:sldLayoutId id="2147483798" r:id="rId34"/>
    <p:sldLayoutId id="2147483799" r:id="rId35"/>
    <p:sldLayoutId id="2147483800" r:id="rId36"/>
    <p:sldLayoutId id="2147483801" r:id="rId37"/>
    <p:sldLayoutId id="2147483802" r:id="rId38"/>
    <p:sldLayoutId id="2147483803" r:id="rId39"/>
    <p:sldLayoutId id="2147483804" r:id="rId40"/>
    <p:sldLayoutId id="2147483805" r:id="rId41"/>
    <p:sldLayoutId id="2147483806" r:id="rId42"/>
    <p:sldLayoutId id="2147483807" r:id="rId43"/>
    <p:sldLayoutId id="2147483808" r:id="rId44"/>
    <p:sldLayoutId id="2147483809" r:id="rId45"/>
    <p:sldLayoutId id="2147483810" r:id="rId46"/>
    <p:sldLayoutId id="2147483811" r:id="rId47"/>
    <p:sldLayoutId id="2147483812" r:id="rId48"/>
    <p:sldLayoutId id="2147483813" r:id="rId49"/>
    <p:sldLayoutId id="2147483814" r:id="rId50"/>
    <p:sldLayoutId id="2147483815" r:id="rId51"/>
    <p:sldLayoutId id="2147483816" r:id="rId52"/>
    <p:sldLayoutId id="2147483817" r:id="rId53"/>
    <p:sldLayoutId id="2147483818" r:id="rId54"/>
    <p:sldLayoutId id="2147483819" r:id="rId55"/>
    <p:sldLayoutId id="2147483820" r:id="rId56"/>
    <p:sldLayoutId id="2147483821" r:id="rId57"/>
    <p:sldLayoutId id="2147483822" r:id="rId58"/>
    <p:sldLayoutId id="2147483823" r:id="rId59"/>
    <p:sldLayoutId id="2147483824" r:id="rId60"/>
  </p:sldLayoutIdLst>
  <p:hf hdr="0" ftr="0" dt="0"/>
  <p:txStyles>
    <p:titleStyle>
      <a:lvl1pPr algn="l" defTabSz="914400" rtl="0" eaLnBrk="1" latinLnBrk="0" hangingPunct="1">
        <a:lnSpc>
          <a:spcPct val="90000"/>
        </a:lnSpc>
        <a:spcBef>
          <a:spcPct val="0"/>
        </a:spcBef>
        <a:buNone/>
        <a:defRPr sz="2800" kern="1200">
          <a:solidFill>
            <a:schemeClr val="accent1"/>
          </a:solidFill>
          <a:latin typeface="Source Sans Pro Semibold" panose="020B0603030403020204" pitchFamily="34" charset="0"/>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5">
          <p15:clr>
            <a:srgbClr val="F26B43"/>
          </p15:clr>
        </p15:guide>
        <p15:guide id="2" pos="329">
          <p15:clr>
            <a:srgbClr val="F26B43"/>
          </p15:clr>
        </p15:guide>
        <p15:guide id="3" pos="7351">
          <p15:clr>
            <a:srgbClr val="F26B43"/>
          </p15:clr>
        </p15:guide>
        <p15:guide id="4" orient="horz" pos="1035">
          <p15:clr>
            <a:srgbClr val="F26B43"/>
          </p15:clr>
        </p15:guide>
        <p15:guide id="5" orient="horz" pos="3772">
          <p15:clr>
            <a:srgbClr val="F26B43"/>
          </p15:clr>
        </p15:guide>
        <p15:guide id="6" orient="horz" pos="3974">
          <p15:clr>
            <a:srgbClr val="F26B43"/>
          </p15:clr>
        </p15:guide>
        <p15:guide id="7" orient="horz" pos="230">
          <p15:clr>
            <a:srgbClr val="F26B43"/>
          </p15:clr>
        </p15:guide>
        <p15:guide id="8" orient="horz" pos="692">
          <p15:clr>
            <a:srgbClr val="F26B43"/>
          </p15:clr>
        </p15:guide>
        <p15:guide id="9" orient="horz" pos="4204">
          <p15:clr>
            <a:srgbClr val="F26B43"/>
          </p15:clr>
        </p15:guide>
        <p15:guide id="11" pos="7563">
          <p15:clr>
            <a:srgbClr val="F26B43"/>
          </p15:clr>
        </p15:guide>
        <p15:guide id="12" pos="117">
          <p15:clr>
            <a:srgbClr val="F26B43"/>
          </p15:clr>
        </p15:guide>
        <p15:guide id="13" orient="horz" pos="4066">
          <p15:clr>
            <a:srgbClr val="F26B43"/>
          </p15:clr>
        </p15:guide>
        <p15:guide id="14" orient="horz" pos="4226">
          <p15:clr>
            <a:srgbClr val="F26B43"/>
          </p15:clr>
        </p15:guide>
        <p15:guide id="15" orient="horz" pos="1325">
          <p15:clr>
            <a:srgbClr val="F26B43"/>
          </p15:clr>
        </p15:guide>
        <p15:guide id="16" pos="3840">
          <p15:clr>
            <a:srgbClr val="F26B43"/>
          </p15:clr>
        </p15:guide>
        <p15:guide id="17" pos="2776">
          <p15:clr>
            <a:srgbClr val="F26B43"/>
          </p15:clr>
        </p15:guide>
        <p15:guide id="19" pos="3996">
          <p15:clr>
            <a:srgbClr val="F26B43"/>
          </p15:clr>
        </p15:guide>
        <p15:guide id="20" pos="3687">
          <p15:clr>
            <a:srgbClr val="F26B43"/>
          </p15:clr>
        </p15:guide>
        <p15:guide id="21" pos="2459">
          <p15:clr>
            <a:srgbClr val="F26B43"/>
          </p15:clr>
        </p15:guide>
        <p15:guide id="22" pos="4907">
          <p15:clr>
            <a:srgbClr val="F26B43"/>
          </p15:clr>
        </p15:guide>
        <p15:guide id="23" pos="522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E9B58E-B29F-0AAE-7866-3B7CDF1B990E}"/>
              </a:ext>
            </a:extLst>
          </p:cNvPr>
          <p:cNvSpPr>
            <a:spLocks noGrp="1"/>
          </p:cNvSpPr>
          <p:nvPr>
            <p:ph type="title"/>
          </p:nvPr>
        </p:nvSpPr>
        <p:spPr>
          <a:xfrm>
            <a:off x="522287" y="365125"/>
            <a:ext cx="11147426" cy="73152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48C5F1-3810-0081-7A36-3D0B4A8D79BC}"/>
              </a:ext>
            </a:extLst>
          </p:cNvPr>
          <p:cNvSpPr>
            <a:spLocks noGrp="1"/>
          </p:cNvSpPr>
          <p:nvPr>
            <p:ph type="body" idx="1"/>
          </p:nvPr>
        </p:nvSpPr>
        <p:spPr>
          <a:xfrm>
            <a:off x="522288" y="1643062"/>
            <a:ext cx="11147425" cy="43433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9D52F63F-7EAE-448F-A72B-928AE60B27CA}"/>
              </a:ext>
            </a:extLst>
          </p:cNvPr>
          <p:cNvSpPr>
            <a:spLocks noGrp="1"/>
          </p:cNvSpPr>
          <p:nvPr>
            <p:ph type="ftr" sz="quarter" idx="3"/>
          </p:nvPr>
        </p:nvSpPr>
        <p:spPr>
          <a:xfrm>
            <a:off x="2185415" y="6455664"/>
            <a:ext cx="4260651" cy="256032"/>
          </a:xfrm>
          <a:prstGeom prst="rect">
            <a:avLst/>
          </a:prstGeom>
        </p:spPr>
        <p:txBody>
          <a:bodyPr vert="horz" lIns="0" tIns="0" rIns="0" bIns="0" rtlCol="0" anchor="ctr">
            <a:normAutofit/>
          </a:bodyPr>
          <a:lstStyle>
            <a:lvl1pPr algn="l">
              <a:defRPr lang="en-US" sz="800" smtClean="0"/>
            </a:lvl1pPr>
            <a:lvl2pPr marL="0" indent="0" algn="r">
              <a:defRPr sz="800">
                <a:solidFill>
                  <a:schemeClr val="tx1"/>
                </a:solidFill>
              </a:defRPr>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r>
              <a:rPr lang="en-US" dirty="0"/>
              <a:t>Presentation name | Month Year</a:t>
            </a:r>
          </a:p>
        </p:txBody>
      </p:sp>
      <p:sp>
        <p:nvSpPr>
          <p:cNvPr id="6" name="Slide Number Placeholder 5">
            <a:extLst>
              <a:ext uri="{FF2B5EF4-FFF2-40B4-BE49-F238E27FC236}">
                <a16:creationId xmlns:a16="http://schemas.microsoft.com/office/drawing/2014/main" id="{B3C92EA8-759B-AF79-093E-BDDDB0786B6F}"/>
              </a:ext>
            </a:extLst>
          </p:cNvPr>
          <p:cNvSpPr>
            <a:spLocks noGrp="1"/>
          </p:cNvSpPr>
          <p:nvPr>
            <p:ph type="sldNum" sz="quarter" idx="4"/>
          </p:nvPr>
        </p:nvSpPr>
        <p:spPr>
          <a:xfrm>
            <a:off x="11450472" y="6455664"/>
            <a:ext cx="226416" cy="256032"/>
          </a:xfrm>
          <a:prstGeom prst="rect">
            <a:avLst/>
          </a:prstGeom>
        </p:spPr>
        <p:txBody>
          <a:bodyPr vert="horz" lIns="0" tIns="0" rIns="0" bIns="0" rtlCol="0" anchor="ctr">
            <a:normAutofit/>
          </a:bodyPr>
          <a:lstStyle>
            <a:lvl1pPr indent="0" algn="r">
              <a:defRPr lang="en-US" sz="800" smtClean="0"/>
            </a:lvl1pPr>
            <a:lvl2pPr marL="0" indent="0" algn="r">
              <a:defRPr sz="800"/>
            </a:lvl2pPr>
            <a:lvl3pPr marL="0" indent="0" algn="r">
              <a:defRPr sz="800"/>
            </a:lvl3pPr>
            <a:lvl4pPr marL="0" indent="0" algn="r">
              <a:defRPr sz="800"/>
            </a:lvl4pPr>
            <a:lvl5pPr marL="0" indent="0" algn="r">
              <a:defRPr sz="800"/>
            </a:lvl5pPr>
            <a:lvl6pPr marL="0" indent="0" algn="r">
              <a:defRPr sz="800"/>
            </a:lvl6pPr>
            <a:lvl7pPr marL="0" indent="0" algn="r">
              <a:defRPr sz="800"/>
            </a:lvl7pPr>
            <a:lvl8pPr marL="0" indent="0" algn="r">
              <a:defRPr sz="800"/>
            </a:lvl8pPr>
            <a:lvl9pPr marL="0" indent="0" algn="r">
              <a:defRPr sz="800"/>
            </a:lvl9pPr>
          </a:lstStyle>
          <a:p>
            <a:pPr>
              <a:lnSpc>
                <a:spcPct val="90000"/>
              </a:lnSpc>
              <a:spcBef>
                <a:spcPts val="1000"/>
              </a:spcBef>
            </a:pPr>
            <a:fld id="{339C9110-F427-4586-9638-A5638F41FBCD}" type="slidenum">
              <a:rPr lang="en-US" smtClean="0"/>
              <a:pPr>
                <a:lnSpc>
                  <a:spcPct val="90000"/>
                </a:lnSpc>
                <a:spcBef>
                  <a:spcPts val="1000"/>
                </a:spcBef>
              </a:pPr>
              <a:t>‹#›</a:t>
            </a:fld>
            <a:endParaRPr lang="en-US" dirty="0"/>
          </a:p>
        </p:txBody>
      </p:sp>
    </p:spTree>
    <p:extLst>
      <p:ext uri="{BB962C8B-B14F-4D97-AF65-F5344CB8AC3E}">
        <p14:creationId xmlns:p14="http://schemas.microsoft.com/office/powerpoint/2010/main" val="350733568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 id="2147483735" r:id="rId32"/>
    <p:sldLayoutId id="2147483736" r:id="rId33"/>
    <p:sldLayoutId id="2147483737" r:id="rId34"/>
    <p:sldLayoutId id="2147483738" r:id="rId35"/>
    <p:sldLayoutId id="2147483739" r:id="rId36"/>
    <p:sldLayoutId id="2147483740" r:id="rId37"/>
    <p:sldLayoutId id="2147483741" r:id="rId38"/>
    <p:sldLayoutId id="2147483742" r:id="rId39"/>
    <p:sldLayoutId id="2147483743" r:id="rId40"/>
    <p:sldLayoutId id="2147483744" r:id="rId41"/>
    <p:sldLayoutId id="2147483745" r:id="rId42"/>
    <p:sldLayoutId id="2147483746" r:id="rId43"/>
    <p:sldLayoutId id="2147483747" r:id="rId44"/>
    <p:sldLayoutId id="2147483748" r:id="rId45"/>
    <p:sldLayoutId id="2147483749" r:id="rId46"/>
    <p:sldLayoutId id="2147483750" r:id="rId47"/>
    <p:sldLayoutId id="2147483751" r:id="rId48"/>
    <p:sldLayoutId id="2147483752" r:id="rId49"/>
    <p:sldLayoutId id="2147483753" r:id="rId50"/>
    <p:sldLayoutId id="2147483754" r:id="rId51"/>
    <p:sldLayoutId id="2147483755" r:id="rId52"/>
    <p:sldLayoutId id="2147483756" r:id="rId53"/>
    <p:sldLayoutId id="2147483757" r:id="rId54"/>
    <p:sldLayoutId id="2147483758" r:id="rId55"/>
    <p:sldLayoutId id="2147483759" r:id="rId56"/>
    <p:sldLayoutId id="2147483760" r:id="rId57"/>
    <p:sldLayoutId id="2147483761" r:id="rId58"/>
    <p:sldLayoutId id="2147483762" r:id="rId59"/>
    <p:sldLayoutId id="2147483763" r:id="rId60"/>
  </p:sldLayoutIdLst>
  <p:hf hdr="0" ftr="0" dt="0"/>
  <p:txStyles>
    <p:titleStyle>
      <a:lvl1pPr algn="l" defTabSz="914400" rtl="0" eaLnBrk="1" latinLnBrk="0" hangingPunct="1">
        <a:lnSpc>
          <a:spcPct val="90000"/>
        </a:lnSpc>
        <a:spcBef>
          <a:spcPct val="0"/>
        </a:spcBef>
        <a:buNone/>
        <a:defRPr sz="2800" kern="1200">
          <a:solidFill>
            <a:schemeClr val="accent1"/>
          </a:solidFill>
          <a:latin typeface="Source Sans Pro Semibold" panose="020B0603030403020204" pitchFamily="34" charset="0"/>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5">
          <p15:clr>
            <a:srgbClr val="F26B43"/>
          </p15:clr>
        </p15:guide>
        <p15:guide id="2" pos="329">
          <p15:clr>
            <a:srgbClr val="F26B43"/>
          </p15:clr>
        </p15:guide>
        <p15:guide id="3" pos="7351">
          <p15:clr>
            <a:srgbClr val="F26B43"/>
          </p15:clr>
        </p15:guide>
        <p15:guide id="4" orient="horz" pos="1035">
          <p15:clr>
            <a:srgbClr val="F26B43"/>
          </p15:clr>
        </p15:guide>
        <p15:guide id="5" orient="horz" pos="3772">
          <p15:clr>
            <a:srgbClr val="F26B43"/>
          </p15:clr>
        </p15:guide>
        <p15:guide id="6" orient="horz" pos="3974">
          <p15:clr>
            <a:srgbClr val="F26B43"/>
          </p15:clr>
        </p15:guide>
        <p15:guide id="7" orient="horz" pos="230">
          <p15:clr>
            <a:srgbClr val="F26B43"/>
          </p15:clr>
        </p15:guide>
        <p15:guide id="8" orient="horz" pos="692">
          <p15:clr>
            <a:srgbClr val="F26B43"/>
          </p15:clr>
        </p15:guide>
        <p15:guide id="9" orient="horz" pos="4204">
          <p15:clr>
            <a:srgbClr val="F26B43"/>
          </p15:clr>
        </p15:guide>
        <p15:guide id="11" pos="7563">
          <p15:clr>
            <a:srgbClr val="F26B43"/>
          </p15:clr>
        </p15:guide>
        <p15:guide id="12" pos="117">
          <p15:clr>
            <a:srgbClr val="F26B43"/>
          </p15:clr>
        </p15:guide>
        <p15:guide id="13" orient="horz" pos="4066">
          <p15:clr>
            <a:srgbClr val="F26B43"/>
          </p15:clr>
        </p15:guide>
        <p15:guide id="14" orient="horz" pos="4226">
          <p15:clr>
            <a:srgbClr val="F26B43"/>
          </p15:clr>
        </p15:guide>
        <p15:guide id="15" orient="horz" pos="1325">
          <p15:clr>
            <a:srgbClr val="F26B43"/>
          </p15:clr>
        </p15:guide>
        <p15:guide id="16" pos="3840">
          <p15:clr>
            <a:srgbClr val="F26B43"/>
          </p15:clr>
        </p15:guide>
        <p15:guide id="17" pos="2776">
          <p15:clr>
            <a:srgbClr val="F26B43"/>
          </p15:clr>
        </p15:guide>
        <p15:guide id="19" pos="3996">
          <p15:clr>
            <a:srgbClr val="F26B43"/>
          </p15:clr>
        </p15:guide>
        <p15:guide id="20" pos="3687">
          <p15:clr>
            <a:srgbClr val="F26B43"/>
          </p15:clr>
        </p15:guide>
        <p15:guide id="21" pos="2459">
          <p15:clr>
            <a:srgbClr val="F26B43"/>
          </p15:clr>
        </p15:guide>
        <p15:guide id="22" pos="4907">
          <p15:clr>
            <a:srgbClr val="F26B43"/>
          </p15:clr>
        </p15:guide>
        <p15:guide id="23" pos="522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5.png"/><Relationship Id="rId3" Type="http://schemas.openxmlformats.org/officeDocument/2006/relationships/video" Target="../media/media1.avi"/><Relationship Id="rId7" Type="http://schemas.openxmlformats.org/officeDocument/2006/relationships/video" Target="../media/media3.avi"/><Relationship Id="rId12" Type="http://schemas.openxmlformats.org/officeDocument/2006/relationships/image" Target="../media/image44.png"/><Relationship Id="rId2" Type="http://schemas.microsoft.com/office/2007/relationships/media" Target="../media/media1.avi"/><Relationship Id="rId1" Type="http://schemas.openxmlformats.org/officeDocument/2006/relationships/tags" Target="../tags/tag10.xml"/><Relationship Id="rId6" Type="http://schemas.microsoft.com/office/2007/relationships/media" Target="../media/media3.avi"/><Relationship Id="rId11" Type="http://schemas.openxmlformats.org/officeDocument/2006/relationships/image" Target="../media/image43.png"/><Relationship Id="rId5" Type="http://schemas.openxmlformats.org/officeDocument/2006/relationships/video" Target="../media/media2.wmv"/><Relationship Id="rId10" Type="http://schemas.openxmlformats.org/officeDocument/2006/relationships/image" Target="../media/image42.png"/><Relationship Id="rId4" Type="http://schemas.microsoft.com/office/2007/relationships/media" Target="../media/media2.wmv"/><Relationship Id="rId9"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2.xml"/><Relationship Id="rId5" Type="http://schemas.openxmlformats.org/officeDocument/2006/relationships/image" Target="../media/image15.png"/><Relationship Id="rId4" Type="http://schemas.openxmlformats.org/officeDocument/2006/relationships/image" Target="../media/image47.gi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0.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4.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5.xml"/><Relationship Id="rId7" Type="http://schemas.openxmlformats.org/officeDocument/2006/relationships/image" Target="../media/image51.svg"/><Relationship Id="rId2" Type="http://schemas.openxmlformats.org/officeDocument/2006/relationships/slideLayout" Target="../slideLayouts/slideLayout13.xml"/><Relationship Id="rId1" Type="http://schemas.openxmlformats.org/officeDocument/2006/relationships/tags" Target="../tags/tag15.xml"/><Relationship Id="rId6" Type="http://schemas.openxmlformats.org/officeDocument/2006/relationships/image" Target="../media/image50.png"/><Relationship Id="rId5" Type="http://schemas.openxmlformats.org/officeDocument/2006/relationships/image" Target="../media/image49.svg"/><Relationship Id="rId10" Type="http://schemas.openxmlformats.org/officeDocument/2006/relationships/image" Target="../media/image53.svg"/><Relationship Id="rId4" Type="http://schemas.openxmlformats.org/officeDocument/2006/relationships/image" Target="../media/image48.png"/><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6.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0.xml"/><Relationship Id="rId1" Type="http://schemas.openxmlformats.org/officeDocument/2006/relationships/tags" Target="../tags/tag17.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notesSlide" Target="../notesSlides/notesSlide19.xml"/><Relationship Id="rId7" Type="http://schemas.openxmlformats.org/officeDocument/2006/relationships/image" Target="../media/image56.png"/><Relationship Id="rId2" Type="http://schemas.openxmlformats.org/officeDocument/2006/relationships/slideLayout" Target="../slideLayouts/slideLayout13.xml"/><Relationship Id="rId1" Type="http://schemas.openxmlformats.org/officeDocument/2006/relationships/tags" Target="../tags/tag19.xml"/><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15.png"/><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hyperlink" Target="https://www.gehealthcare.com/-/jssmedia/gehc/us/files/products/contrast-media/optison/optison-pi_03-2021_1199798-bk.pdf?rev=-1" TargetMode="External"/><Relationship Id="rId2" Type="http://schemas.openxmlformats.org/officeDocument/2006/relationships/notesSlide" Target="../notesSlides/notesSlide2.xml"/><Relationship Id="rId1" Type="http://schemas.openxmlformats.org/officeDocument/2006/relationships/slideLayout" Target="../slideLayouts/slideLayout73.xml"/><Relationship Id="rId5" Type="http://schemas.openxmlformats.org/officeDocument/2006/relationships/hyperlink" Target="http://www.fda.gov/medwatch" TargetMode="External"/><Relationship Id="rId4" Type="http://schemas.openxmlformats.org/officeDocument/2006/relationships/hyperlink" Target="mailto:GPV.drugsafety@gehealthcare.com"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0.xml"/><Relationship Id="rId1" Type="http://schemas.openxmlformats.org/officeDocument/2006/relationships/tags" Target="../tags/tag20.xml"/><Relationship Id="rId5" Type="http://schemas.openxmlformats.org/officeDocument/2006/relationships/image" Target="../media/image60.gif"/><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0.xml"/><Relationship Id="rId1" Type="http://schemas.openxmlformats.org/officeDocument/2006/relationships/tags" Target="../tags/tag21.xml"/><Relationship Id="rId5" Type="http://schemas.openxmlformats.org/officeDocument/2006/relationships/image" Target="../media/image15.png"/><Relationship Id="rId4" Type="http://schemas.openxmlformats.org/officeDocument/2006/relationships/image" Target="../media/image60.gi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0.xml"/><Relationship Id="rId1" Type="http://schemas.openxmlformats.org/officeDocument/2006/relationships/tags" Target="../tags/tag22.xml"/><Relationship Id="rId5" Type="http://schemas.openxmlformats.org/officeDocument/2006/relationships/image" Target="../media/image15.png"/><Relationship Id="rId4" Type="http://schemas.openxmlformats.org/officeDocument/2006/relationships/image" Target="../media/image61.gi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0.xml"/><Relationship Id="rId1" Type="http://schemas.openxmlformats.org/officeDocument/2006/relationships/tags" Target="../tags/tag23.xml"/><Relationship Id="rId5" Type="http://schemas.openxmlformats.org/officeDocument/2006/relationships/image" Target="../media/image15.png"/><Relationship Id="rId4" Type="http://schemas.openxmlformats.org/officeDocument/2006/relationships/image" Target="../media/image61.gi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0.xml"/><Relationship Id="rId1" Type="http://schemas.openxmlformats.org/officeDocument/2006/relationships/tags" Target="../tags/tag24.xml"/><Relationship Id="rId5" Type="http://schemas.openxmlformats.org/officeDocument/2006/relationships/image" Target="../media/image15.png"/><Relationship Id="rId4" Type="http://schemas.openxmlformats.org/officeDocument/2006/relationships/image" Target="../media/image62.gi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0.xml"/><Relationship Id="rId1" Type="http://schemas.openxmlformats.org/officeDocument/2006/relationships/tags" Target="../tags/tag25.xml"/><Relationship Id="rId5" Type="http://schemas.openxmlformats.org/officeDocument/2006/relationships/image" Target="../media/image15.png"/><Relationship Id="rId4" Type="http://schemas.openxmlformats.org/officeDocument/2006/relationships/image" Target="../media/image62.gi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0.xml"/><Relationship Id="rId1" Type="http://schemas.openxmlformats.org/officeDocument/2006/relationships/tags" Target="../tags/tag26.xml"/><Relationship Id="rId5" Type="http://schemas.openxmlformats.org/officeDocument/2006/relationships/image" Target="../media/image15.png"/><Relationship Id="rId4" Type="http://schemas.openxmlformats.org/officeDocument/2006/relationships/image" Target="../media/image63.gi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0.xml"/><Relationship Id="rId1" Type="http://schemas.openxmlformats.org/officeDocument/2006/relationships/tags" Target="../tags/tag27.xml"/><Relationship Id="rId5" Type="http://schemas.openxmlformats.org/officeDocument/2006/relationships/image" Target="../media/image15.png"/><Relationship Id="rId4" Type="http://schemas.openxmlformats.org/officeDocument/2006/relationships/image" Target="../media/image63.gi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0.xml"/><Relationship Id="rId1" Type="http://schemas.openxmlformats.org/officeDocument/2006/relationships/tags" Target="../tags/tag28.xml"/><Relationship Id="rId5" Type="http://schemas.openxmlformats.org/officeDocument/2006/relationships/image" Target="../media/image15.png"/><Relationship Id="rId4" Type="http://schemas.openxmlformats.org/officeDocument/2006/relationships/image" Target="../media/image64.gi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0.xml"/><Relationship Id="rId1" Type="http://schemas.openxmlformats.org/officeDocument/2006/relationships/tags" Target="../tags/tag29.xml"/><Relationship Id="rId5" Type="http://schemas.openxmlformats.org/officeDocument/2006/relationships/image" Target="../media/image15.png"/><Relationship Id="rId4" Type="http://schemas.openxmlformats.org/officeDocument/2006/relationships/image" Target="../media/image64.gi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5.xml"/><Relationship Id="rId1" Type="http://schemas.openxmlformats.org/officeDocument/2006/relationships/tags" Target="../tags/tag31.xml"/><Relationship Id="rId6" Type="http://schemas.openxmlformats.org/officeDocument/2006/relationships/image" Target="../media/image15.png"/><Relationship Id="rId5" Type="http://schemas.openxmlformats.org/officeDocument/2006/relationships/image" Target="../media/image66.jpe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0.xml"/><Relationship Id="rId1" Type="http://schemas.openxmlformats.org/officeDocument/2006/relationships/tags" Target="../tags/tag32.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34.xml"/><Relationship Id="rId7" Type="http://schemas.openxmlformats.org/officeDocument/2006/relationships/image" Target="../media/image70.svg"/><Relationship Id="rId12" Type="http://schemas.openxmlformats.org/officeDocument/2006/relationships/image" Target="../media/image15.png"/><Relationship Id="rId2" Type="http://schemas.openxmlformats.org/officeDocument/2006/relationships/slideLayout" Target="../slideLayouts/slideLayout20.xml"/><Relationship Id="rId1" Type="http://schemas.openxmlformats.org/officeDocument/2006/relationships/tags" Target="../tags/tag34.xml"/><Relationship Id="rId6" Type="http://schemas.openxmlformats.org/officeDocument/2006/relationships/image" Target="../media/image69.png"/><Relationship Id="rId11" Type="http://schemas.openxmlformats.org/officeDocument/2006/relationships/image" Target="../media/image74.svg"/><Relationship Id="rId5" Type="http://schemas.openxmlformats.org/officeDocument/2006/relationships/image" Target="../media/image68.sv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sv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3.xml"/><Relationship Id="rId1" Type="http://schemas.openxmlformats.org/officeDocument/2006/relationships/tags" Target="../tags/tag35.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notesSlide" Target="../notesSlides/notesSlide36.xml"/><Relationship Id="rId7" Type="http://schemas.openxmlformats.org/officeDocument/2006/relationships/image" Target="../media/image78.png"/><Relationship Id="rId2" Type="http://schemas.openxmlformats.org/officeDocument/2006/relationships/slideLayout" Target="../slideLayouts/slideLayout13.xml"/><Relationship Id="rId1" Type="http://schemas.openxmlformats.org/officeDocument/2006/relationships/tags" Target="../tags/tag36.xml"/><Relationship Id="rId6" Type="http://schemas.openxmlformats.org/officeDocument/2006/relationships/image" Target="../media/image77.svg"/><Relationship Id="rId11" Type="http://schemas.openxmlformats.org/officeDocument/2006/relationships/image" Target="../media/image15.pn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jpg"/><Relationship Id="rId9"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15.png"/><Relationship Id="rId2" Type="http://schemas.openxmlformats.org/officeDocument/2006/relationships/slideLayout" Target="../slideLayouts/slideLayout15.xml"/><Relationship Id="rId1" Type="http://schemas.openxmlformats.org/officeDocument/2006/relationships/tags" Target="../tags/tag3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hyperlink" Target="mailto:medical.affairs@gehealthcare.com" TargetMode="Externa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3.xml"/><Relationship Id="rId1" Type="http://schemas.openxmlformats.org/officeDocument/2006/relationships/tags" Target="../tags/tag38.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17.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29.svg"/><Relationship Id="rId26" Type="http://schemas.openxmlformats.org/officeDocument/2006/relationships/image" Target="../media/image37.svg"/><Relationship Id="rId3" Type="http://schemas.openxmlformats.org/officeDocument/2006/relationships/notesSlide" Target="../notesSlides/notesSlide5.xml"/><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slideLayout" Target="../slideLayouts/slideLayout20.xml"/><Relationship Id="rId16" Type="http://schemas.openxmlformats.org/officeDocument/2006/relationships/image" Target="../media/image27.svg"/><Relationship Id="rId20" Type="http://schemas.openxmlformats.org/officeDocument/2006/relationships/image" Target="../media/image31.svg"/><Relationship Id="rId1" Type="http://schemas.openxmlformats.org/officeDocument/2006/relationships/tags" Target="../tags/tag5.xml"/><Relationship Id="rId6" Type="http://schemas.openxmlformats.org/officeDocument/2006/relationships/image" Target="../media/image17.svg"/><Relationship Id="rId11" Type="http://schemas.openxmlformats.org/officeDocument/2006/relationships/image" Target="../media/image22.png"/><Relationship Id="rId24" Type="http://schemas.openxmlformats.org/officeDocument/2006/relationships/image" Target="../media/image35.sv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svg"/><Relationship Id="rId10" Type="http://schemas.openxmlformats.org/officeDocument/2006/relationships/image" Target="../media/image21.sv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svg"/><Relationship Id="rId22" Type="http://schemas.openxmlformats.org/officeDocument/2006/relationships/image" Target="../media/image33.svg"/><Relationship Id="rId27"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0.xml"/><Relationship Id="rId1" Type="http://schemas.openxmlformats.org/officeDocument/2006/relationships/tags" Target="../tags/tag7.xml"/><Relationship Id="rId5" Type="http://schemas.openxmlformats.org/officeDocument/2006/relationships/image" Target="../media/image15.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0.xml"/><Relationship Id="rId1" Type="http://schemas.openxmlformats.org/officeDocument/2006/relationships/tags" Target="../tags/tag8.xml"/><Relationship Id="rId5" Type="http://schemas.openxmlformats.org/officeDocument/2006/relationships/image" Target="../media/image41.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9E97645-9782-05ED-03C3-958CEF52D949}"/>
              </a:ext>
            </a:extLst>
          </p:cNvPr>
          <p:cNvSpPr>
            <a:spLocks noGrp="1"/>
          </p:cNvSpPr>
          <p:nvPr>
            <p:ph type="ctrTitle"/>
          </p:nvPr>
        </p:nvSpPr>
        <p:spPr>
          <a:xfrm>
            <a:off x="522289" y="1643063"/>
            <a:ext cx="7099444" cy="2330450"/>
          </a:xfrm>
        </p:spPr>
        <p:txBody>
          <a:bodyPr>
            <a:noAutofit/>
          </a:bodyPr>
          <a:lstStyle/>
          <a:p>
            <a:r>
              <a:rPr lang="en-US" dirty="0"/>
              <a:t>EdGE</a:t>
            </a:r>
            <a:br>
              <a:rPr lang="en-US" dirty="0"/>
            </a:br>
            <a:r>
              <a:rPr lang="en-US" sz="4800" dirty="0"/>
              <a:t>An educational initiative from GE HealthCare</a:t>
            </a:r>
          </a:p>
        </p:txBody>
      </p:sp>
      <p:sp>
        <p:nvSpPr>
          <p:cNvPr id="11" name="Subtitle 10">
            <a:extLst>
              <a:ext uri="{FF2B5EF4-FFF2-40B4-BE49-F238E27FC236}">
                <a16:creationId xmlns:a16="http://schemas.microsoft.com/office/drawing/2014/main" id="{2E0E5A3D-2298-5B17-E374-A9DC36E42959}"/>
              </a:ext>
            </a:extLst>
          </p:cNvPr>
          <p:cNvSpPr>
            <a:spLocks noGrp="1"/>
          </p:cNvSpPr>
          <p:nvPr>
            <p:ph type="subTitle" idx="1"/>
          </p:nvPr>
        </p:nvSpPr>
        <p:spPr>
          <a:xfrm>
            <a:off x="522288" y="4132262"/>
            <a:ext cx="11143294" cy="457200"/>
          </a:xfrm>
        </p:spPr>
        <p:txBody>
          <a:bodyPr>
            <a:noAutofit/>
          </a:bodyPr>
          <a:lstStyle/>
          <a:p>
            <a:r>
              <a:rPr lang="en-US" dirty="0"/>
              <a:t>Optison overview presentation</a:t>
            </a:r>
          </a:p>
        </p:txBody>
      </p:sp>
      <p:sp>
        <p:nvSpPr>
          <p:cNvPr id="15" name="TextBox 14">
            <a:extLst>
              <a:ext uri="{FF2B5EF4-FFF2-40B4-BE49-F238E27FC236}">
                <a16:creationId xmlns:a16="http://schemas.microsoft.com/office/drawing/2014/main" id="{57A88901-39B1-059D-C909-501F354B0381}"/>
              </a:ext>
            </a:extLst>
          </p:cNvPr>
          <p:cNvSpPr txBox="1"/>
          <p:nvPr/>
        </p:nvSpPr>
        <p:spPr>
          <a:xfrm>
            <a:off x="444018" y="6334836"/>
            <a:ext cx="4796704" cy="215444"/>
          </a:xfrm>
          <a:prstGeom prst="rect">
            <a:avLst/>
          </a:prstGeom>
          <a:noFill/>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Source Sans Pro" panose="020B0503030403020204" pitchFamily="34" charset="0"/>
                <a:ea typeface="+mn-ea"/>
                <a:cs typeface="+mn-cs"/>
              </a:rPr>
              <a:t>Optison is a trademark of GE HealthCare.</a:t>
            </a:r>
          </a:p>
        </p:txBody>
      </p:sp>
      <p:sp>
        <p:nvSpPr>
          <p:cNvPr id="16" name="Rectangle 15">
            <a:extLst>
              <a:ext uri="{FF2B5EF4-FFF2-40B4-BE49-F238E27FC236}">
                <a16:creationId xmlns:a16="http://schemas.microsoft.com/office/drawing/2014/main" id="{0DA4F01D-FFDD-F39B-E24D-A57297AE5F3F}"/>
              </a:ext>
            </a:extLst>
          </p:cNvPr>
          <p:cNvSpPr/>
          <p:nvPr/>
        </p:nvSpPr>
        <p:spPr>
          <a:xfrm>
            <a:off x="8934014" y="5836562"/>
            <a:ext cx="2937600" cy="875962"/>
          </a:xfrm>
          <a:prstGeom prst="rect">
            <a:avLst/>
          </a:prstGeom>
        </p:spPr>
        <p:txBody>
          <a:bodyPr wrap="square">
            <a:spAutoFit/>
          </a:bodyPr>
          <a:lstStyle/>
          <a:p>
            <a:r>
              <a:rPr lang="en-US" sz="1000" dirty="0">
                <a:solidFill>
                  <a:schemeClr val="bg1"/>
                </a:solidFill>
                <a:latin typeface="Source Sans Pro" panose="020B0503030403020204" pitchFamily="34" charset="0"/>
              </a:rPr>
              <a:t>Prior to Optison administration, please see Important Safety Information, including Boxed Warning, on the following slide, and read the Full Prescribing Information provided to you at the beginning of this session. </a:t>
            </a:r>
          </a:p>
        </p:txBody>
      </p:sp>
      <p:sp>
        <p:nvSpPr>
          <p:cNvPr id="2" name="Rounded Rectangle 1">
            <a:extLst>
              <a:ext uri="{FF2B5EF4-FFF2-40B4-BE49-F238E27FC236}">
                <a16:creationId xmlns:a16="http://schemas.microsoft.com/office/drawing/2014/main" id="{BF81A997-C813-F2BE-F984-615DCD0BA0CD}"/>
              </a:ext>
            </a:extLst>
          </p:cNvPr>
          <p:cNvSpPr/>
          <p:nvPr/>
        </p:nvSpPr>
        <p:spPr>
          <a:xfrm>
            <a:off x="9122228" y="359243"/>
            <a:ext cx="2705721" cy="1155894"/>
          </a:xfrm>
          <a:prstGeom prst="roundRect">
            <a:avLst>
              <a:gd name="adj" fmla="val 158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002B48D-E309-91D8-7FF6-E1DD2FC82F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5884" y="554968"/>
            <a:ext cx="1875891" cy="801716"/>
          </a:xfrm>
          <a:prstGeom prst="rect">
            <a:avLst/>
          </a:prstGeom>
        </p:spPr>
      </p:pic>
    </p:spTree>
    <p:custDataLst>
      <p:tags r:id="rId1"/>
    </p:custDataLst>
    <p:extLst>
      <p:ext uri="{BB962C8B-B14F-4D97-AF65-F5344CB8AC3E}">
        <p14:creationId xmlns:p14="http://schemas.microsoft.com/office/powerpoint/2010/main" val="3797796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5188A-7975-455F-A507-EFD1DD6CA336}"/>
              </a:ext>
            </a:extLst>
          </p:cNvPr>
          <p:cNvSpPr>
            <a:spLocks noGrp="1"/>
          </p:cNvSpPr>
          <p:nvPr>
            <p:ph type="title"/>
          </p:nvPr>
        </p:nvSpPr>
        <p:spPr>
          <a:xfrm>
            <a:off x="522287" y="365125"/>
            <a:ext cx="11147425" cy="733425"/>
          </a:xfrm>
        </p:spPr>
        <p:txBody>
          <a:bodyPr>
            <a:noAutofit/>
          </a:bodyPr>
          <a:lstStyle/>
          <a:p>
            <a:r>
              <a:rPr lang="en-US" dirty="0"/>
              <a:t>Acoustic response of microbubbles</a:t>
            </a:r>
          </a:p>
        </p:txBody>
      </p:sp>
      <p:sp>
        <p:nvSpPr>
          <p:cNvPr id="21" name="Text Placeholder 20">
            <a:extLst>
              <a:ext uri="{FF2B5EF4-FFF2-40B4-BE49-F238E27FC236}">
                <a16:creationId xmlns:a16="http://schemas.microsoft.com/office/drawing/2014/main" id="{29BE8135-2279-F122-98D0-8B0DF9580364}"/>
              </a:ext>
            </a:extLst>
          </p:cNvPr>
          <p:cNvSpPr>
            <a:spLocks noGrp="1"/>
          </p:cNvSpPr>
          <p:nvPr>
            <p:ph type="body" idx="1"/>
          </p:nvPr>
        </p:nvSpPr>
        <p:spPr>
          <a:xfrm>
            <a:off x="522288" y="1643063"/>
            <a:ext cx="3376613" cy="365760"/>
          </a:xfrm>
        </p:spPr>
        <p:txBody>
          <a:bodyPr>
            <a:noAutofit/>
          </a:bodyPr>
          <a:lstStyle/>
          <a:p>
            <a:r>
              <a:rPr lang="en-GB" dirty="0"/>
              <a:t>100 KPa</a:t>
            </a:r>
          </a:p>
        </p:txBody>
      </p:sp>
      <p:sp>
        <p:nvSpPr>
          <p:cNvPr id="23" name="Text Placeholder 22">
            <a:extLst>
              <a:ext uri="{FF2B5EF4-FFF2-40B4-BE49-F238E27FC236}">
                <a16:creationId xmlns:a16="http://schemas.microsoft.com/office/drawing/2014/main" id="{2AB06D62-4BD2-FA59-14A0-6A3349C50CE5}"/>
              </a:ext>
            </a:extLst>
          </p:cNvPr>
          <p:cNvSpPr>
            <a:spLocks noGrp="1"/>
          </p:cNvSpPr>
          <p:nvPr>
            <p:ph type="body" idx="13"/>
          </p:nvPr>
        </p:nvSpPr>
        <p:spPr>
          <a:xfrm>
            <a:off x="4406901" y="1643063"/>
            <a:ext cx="3382963" cy="365760"/>
          </a:xfrm>
        </p:spPr>
        <p:txBody>
          <a:bodyPr>
            <a:noAutofit/>
          </a:bodyPr>
          <a:lstStyle/>
          <a:p>
            <a:r>
              <a:rPr lang="en-GB" dirty="0"/>
              <a:t>300 KPa</a:t>
            </a:r>
          </a:p>
        </p:txBody>
      </p:sp>
      <p:sp>
        <p:nvSpPr>
          <p:cNvPr id="25" name="Text Placeholder 24">
            <a:extLst>
              <a:ext uri="{FF2B5EF4-FFF2-40B4-BE49-F238E27FC236}">
                <a16:creationId xmlns:a16="http://schemas.microsoft.com/office/drawing/2014/main" id="{A1FC5F13-E48D-AA8A-1E3E-D460901C8EC9}"/>
              </a:ext>
            </a:extLst>
          </p:cNvPr>
          <p:cNvSpPr>
            <a:spLocks noGrp="1"/>
          </p:cNvSpPr>
          <p:nvPr>
            <p:ph type="body" idx="15"/>
          </p:nvPr>
        </p:nvSpPr>
        <p:spPr>
          <a:xfrm>
            <a:off x="8297864" y="1643063"/>
            <a:ext cx="3360736" cy="365760"/>
          </a:xfrm>
        </p:spPr>
        <p:txBody>
          <a:bodyPr>
            <a:noAutofit/>
          </a:bodyPr>
          <a:lstStyle/>
          <a:p>
            <a:r>
              <a:rPr lang="en-GB" dirty="0"/>
              <a:t>450 KPa</a:t>
            </a:r>
          </a:p>
        </p:txBody>
      </p:sp>
      <p:pic>
        <p:nvPicPr>
          <p:cNvPr id="27" name="C3_20101103_162743_005@14.68MHz_align_cropped_time.avi">
            <a:hlinkClick r:id="" action="ppaction://media"/>
            <a:extLst>
              <a:ext uri="{FF2B5EF4-FFF2-40B4-BE49-F238E27FC236}">
                <a16:creationId xmlns:a16="http://schemas.microsoft.com/office/drawing/2014/main" id="{EABD8102-0319-ED19-099F-738FA1869D41}"/>
              </a:ext>
            </a:extLst>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505739" y="2088175"/>
            <a:ext cx="2431603" cy="2249233"/>
          </a:xfrm>
          <a:prstGeom prst="rect">
            <a:avLst/>
          </a:prstGeom>
          <a:ln>
            <a:noFill/>
          </a:ln>
        </p:spPr>
      </p:pic>
      <p:pic>
        <p:nvPicPr>
          <p:cNvPr id="28" name="jet.wmv">
            <a:hlinkClick r:id="" action="ppaction://media"/>
            <a:extLst>
              <a:ext uri="{FF2B5EF4-FFF2-40B4-BE49-F238E27FC236}">
                <a16:creationId xmlns:a16="http://schemas.microsoft.com/office/drawing/2014/main" id="{376960F6-6D39-DE29-2A40-C60F04856627}"/>
              </a:ext>
            </a:extLst>
          </p:cNvPr>
          <p:cNvPicPr>
            <a:picLocks noChangeAspect="1"/>
          </p:cNvPicPr>
          <p:nvPr>
            <a:videoFile r:link="rId5"/>
            <p:extLst>
              <p:ext uri="{DAA4B4D4-6D71-4841-9C94-3DE7FCFB9230}">
                <p14:media xmlns:p14="http://schemas.microsoft.com/office/powerpoint/2010/main" r:embed="rId4"/>
              </p:ext>
            </p:extLst>
          </p:nvPr>
        </p:nvPicPr>
        <p:blipFill>
          <a:blip r:embed="rId11"/>
          <a:stretch>
            <a:fillRect/>
          </a:stretch>
        </p:blipFill>
        <p:spPr>
          <a:xfrm>
            <a:off x="8293532" y="2088175"/>
            <a:ext cx="2250030" cy="2250030"/>
          </a:xfrm>
          <a:prstGeom prst="rect">
            <a:avLst/>
          </a:prstGeom>
          <a:ln w="12700">
            <a:noFill/>
          </a:ln>
        </p:spPr>
      </p:pic>
      <p:pic>
        <p:nvPicPr>
          <p:cNvPr id="29" name="segmented_mode_547cycles_1MHz_400kpa">
            <a:hlinkClick r:id="" action="ppaction://media"/>
            <a:extLst>
              <a:ext uri="{FF2B5EF4-FFF2-40B4-BE49-F238E27FC236}">
                <a16:creationId xmlns:a16="http://schemas.microsoft.com/office/drawing/2014/main" id="{E0163802-29D7-4356-878B-1847201A65C5}"/>
              </a:ext>
            </a:extLst>
          </p:cNvPr>
          <p:cNvPicPr>
            <a:picLocks noChangeAspect="1"/>
          </p:cNvPicPr>
          <p:nvPr>
            <a:videoFile r:link="rId7"/>
            <p:extLst>
              <p:ext uri="{DAA4B4D4-6D71-4841-9C94-3DE7FCFB9230}">
                <p14:media xmlns:p14="http://schemas.microsoft.com/office/powerpoint/2010/main" r:embed="rId6"/>
              </p:ext>
            </p:extLst>
          </p:nvPr>
        </p:nvPicPr>
        <p:blipFill>
          <a:blip r:embed="rId12"/>
          <a:stretch>
            <a:fillRect/>
          </a:stretch>
        </p:blipFill>
        <p:spPr>
          <a:xfrm>
            <a:off x="4393531" y="2088176"/>
            <a:ext cx="2478295" cy="2250030"/>
          </a:xfrm>
          <a:prstGeom prst="rect">
            <a:avLst/>
          </a:prstGeom>
          <a:ln w="12700">
            <a:noFill/>
          </a:ln>
        </p:spPr>
      </p:pic>
      <p:sp>
        <p:nvSpPr>
          <p:cNvPr id="30" name="Content Placeholder 12">
            <a:extLst>
              <a:ext uri="{FF2B5EF4-FFF2-40B4-BE49-F238E27FC236}">
                <a16:creationId xmlns:a16="http://schemas.microsoft.com/office/drawing/2014/main" id="{323FF69A-A39B-6A2B-700F-6D4EB5E1976F}"/>
              </a:ext>
            </a:extLst>
          </p:cNvPr>
          <p:cNvSpPr txBox="1">
            <a:spLocks/>
          </p:cNvSpPr>
          <p:nvPr/>
        </p:nvSpPr>
        <p:spPr>
          <a:xfrm>
            <a:off x="495349" y="4536085"/>
            <a:ext cx="10389128" cy="737302"/>
          </a:xfrm>
          <a:prstGeom prst="rect">
            <a:avLst/>
          </a:prstGeom>
        </p:spPr>
        <p:txBody>
          <a:bodyPr vert="horz" lIns="0" tIns="0" rIns="0" bIns="0" rtlCol="0" anchor="t">
            <a:noAutofit/>
          </a:bodyPr>
          <a:lstStyle>
            <a:lvl1pPr marL="0" indent="0" algn="l" defTabSz="914400" rtl="0" eaLnBrk="1" latinLnBrk="0" hangingPunct="1">
              <a:lnSpc>
                <a:spcPct val="100000"/>
              </a:lnSpc>
              <a:spcBef>
                <a:spcPts val="1200"/>
              </a:spcBef>
              <a:buFont typeface="Arial" panose="020B0604020202020204" pitchFamily="34" charset="0"/>
              <a:buNone/>
              <a:defRPr sz="1600" b="0" kern="1200">
                <a:solidFill>
                  <a:schemeClr val="accent1"/>
                </a:solidFill>
                <a:latin typeface="Source Sans Pro SemiBold" panose="020B0603030403020204" pitchFamily="34" charset="0"/>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600" b="0" kern="1200">
                <a:solidFill>
                  <a:schemeClr val="accent1"/>
                </a:solidFill>
                <a:latin typeface="Source Sans Pro SemiBold" panose="020B0603030403020204" pitchFamily="34" charset="0"/>
                <a:ea typeface="+mn-ea"/>
                <a:cs typeface="+mn-cs"/>
              </a:defRPr>
            </a:lvl2pPr>
            <a:lvl3pPr marL="0" indent="0" algn="l" defTabSz="914400" rtl="0" eaLnBrk="1" latinLnBrk="0" hangingPunct="1">
              <a:lnSpc>
                <a:spcPct val="100000"/>
              </a:lnSpc>
              <a:spcBef>
                <a:spcPts val="600"/>
              </a:spcBef>
              <a:buFont typeface="Source Sans Pro" panose="020B0503030403020204" pitchFamily="34" charset="0"/>
              <a:buNone/>
              <a:defRPr sz="1600" b="0" kern="1200">
                <a:solidFill>
                  <a:schemeClr val="accent1"/>
                </a:solidFill>
                <a:latin typeface="Source Sans Pro SemiBold" panose="020B0603030403020204" pitchFamily="34" charset="0"/>
                <a:ea typeface="+mn-ea"/>
                <a:cs typeface="+mn-cs"/>
              </a:defRPr>
            </a:lvl3pPr>
            <a:lvl4pPr marL="0" indent="0" algn="l" defTabSz="914400" rtl="0" eaLnBrk="1" latinLnBrk="0" hangingPunct="1">
              <a:lnSpc>
                <a:spcPct val="100000"/>
              </a:lnSpc>
              <a:spcBef>
                <a:spcPts val="600"/>
              </a:spcBef>
              <a:buFont typeface="Arial" panose="020B0604020202020204" pitchFamily="34" charset="0"/>
              <a:buNone/>
              <a:defRPr sz="1600" b="0" kern="1200">
                <a:solidFill>
                  <a:schemeClr val="accent1"/>
                </a:solidFill>
                <a:latin typeface="Source Sans Pro SemiBold" panose="020B0603030403020204" pitchFamily="34" charset="0"/>
                <a:ea typeface="+mn-ea"/>
                <a:cs typeface="+mn-cs"/>
              </a:defRPr>
            </a:lvl4pPr>
            <a:lvl5pPr marL="0" indent="0" algn="l" defTabSz="914400" rtl="0" eaLnBrk="1" latinLnBrk="0" hangingPunct="1">
              <a:lnSpc>
                <a:spcPct val="100000"/>
              </a:lnSpc>
              <a:spcBef>
                <a:spcPts val="600"/>
              </a:spcBef>
              <a:buFont typeface="Arial" panose="020B0604020202020204" pitchFamily="34" charset="0"/>
              <a:buNone/>
              <a:tabLst/>
              <a:defRPr sz="1600" b="0" kern="1200">
                <a:solidFill>
                  <a:schemeClr val="accent1"/>
                </a:solidFill>
                <a:latin typeface="Source Sans Pro SemiBold" panose="020B0603030403020204" pitchFamily="34" charset="0"/>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600" b="0" kern="1200">
                <a:solidFill>
                  <a:schemeClr val="accent1"/>
                </a:solidFill>
                <a:latin typeface="Source Sans Pro SemiBold" panose="020B0603030403020204" pitchFamily="34" charset="0"/>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600" b="0" kern="1200">
                <a:solidFill>
                  <a:schemeClr val="accent1"/>
                </a:solidFill>
                <a:latin typeface="Source Sans Pro SemiBold" panose="020B0603030403020204" pitchFamily="34" charset="0"/>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600" b="0" kern="1200">
                <a:solidFill>
                  <a:schemeClr val="accent1"/>
                </a:solidFill>
                <a:latin typeface="Source Sans Pro SemiBold" panose="020B0603030403020204" pitchFamily="34" charset="0"/>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600" b="0" kern="1200">
                <a:solidFill>
                  <a:schemeClr val="accent1"/>
                </a:solidFill>
                <a:latin typeface="Source Sans Pro SemiBold" panose="020B0603030403020204" pitchFamily="34" charset="0"/>
                <a:ea typeface="+mn-ea"/>
                <a:cs typeface="+mn-cs"/>
              </a:defRPr>
            </a:lvl9pPr>
          </a:lstStyle>
          <a:p>
            <a:pPr marL="176213" lvl="1" indent="-176213">
              <a:buFont typeface="Arial" panose="020B0604020202020204" pitchFamily="34" charset="0"/>
              <a:buChar char="•"/>
            </a:pPr>
            <a:r>
              <a:rPr lang="en-US" dirty="0">
                <a:solidFill>
                  <a:schemeClr val="tx1"/>
                </a:solidFill>
                <a:latin typeface="Source Sans Pro" panose="020B0503030403020204" pitchFamily="34" charset="0"/>
              </a:rPr>
              <a:t>Microbubbles can</a:t>
            </a:r>
            <a:r>
              <a:rPr lang="en-US" b="1" dirty="0">
                <a:solidFill>
                  <a:schemeClr val="tx1"/>
                </a:solidFill>
                <a:latin typeface="Source Sans Pro SemiBold" panose="020B0503030403020204" pitchFamily="34" charset="0"/>
              </a:rPr>
              <a:t> compress </a:t>
            </a:r>
            <a:r>
              <a:rPr lang="en-US" dirty="0">
                <a:solidFill>
                  <a:schemeClr val="tx1"/>
                </a:solidFill>
                <a:latin typeface="Source Sans Pro" panose="020B0503030403020204" pitchFamily="34" charset="0"/>
              </a:rPr>
              <a:t>and</a:t>
            </a:r>
            <a:r>
              <a:rPr lang="en-US" b="1" dirty="0">
                <a:solidFill>
                  <a:schemeClr val="tx1"/>
                </a:solidFill>
                <a:latin typeface="Source Sans Pro SemiBold" panose="020B0503030403020204" pitchFamily="34" charset="0"/>
              </a:rPr>
              <a:t> expand </a:t>
            </a:r>
            <a:r>
              <a:rPr lang="en-US" dirty="0">
                <a:solidFill>
                  <a:schemeClr val="tx1"/>
                </a:solidFill>
                <a:latin typeface="Source Sans Pro" panose="020B0503030403020204" pitchFamily="34" charset="0"/>
              </a:rPr>
              <a:t>due to the pressure variation in the surrounding medium</a:t>
            </a:r>
          </a:p>
          <a:p>
            <a:pPr marL="176213" lvl="1" indent="-176213">
              <a:buFont typeface="Arial" panose="020B0604020202020204" pitchFamily="34" charset="0"/>
              <a:buChar char="•"/>
            </a:pPr>
            <a:r>
              <a:rPr lang="en-US" dirty="0">
                <a:solidFill>
                  <a:schemeClr val="tx1"/>
                </a:solidFill>
                <a:latin typeface="Source Sans Pro" panose="020B0503030403020204" pitchFamily="34" charset="0"/>
              </a:rPr>
              <a:t>The vibration of microbubbles can largely increase the </a:t>
            </a:r>
            <a:r>
              <a:rPr lang="en-US" b="1" dirty="0">
                <a:solidFill>
                  <a:schemeClr val="tx1"/>
                </a:solidFill>
                <a:latin typeface="Source Sans Pro SemiBold" panose="020B0503030403020204" pitchFamily="34" charset="0"/>
              </a:rPr>
              <a:t>backscattered signal </a:t>
            </a:r>
            <a:r>
              <a:rPr lang="en-US" dirty="0">
                <a:solidFill>
                  <a:schemeClr val="tx1"/>
                </a:solidFill>
                <a:latin typeface="Source Sans Pro" panose="020B0503030403020204" pitchFamily="34" charset="0"/>
              </a:rPr>
              <a:t>from blood, enhancing the image contrast</a:t>
            </a:r>
          </a:p>
        </p:txBody>
      </p:sp>
      <p:sp>
        <p:nvSpPr>
          <p:cNvPr id="38" name="TextBox 37">
            <a:extLst>
              <a:ext uri="{FF2B5EF4-FFF2-40B4-BE49-F238E27FC236}">
                <a16:creationId xmlns:a16="http://schemas.microsoft.com/office/drawing/2014/main" id="{E07A1B52-F203-BDBD-DF8C-FB2B0FAF21D9}"/>
              </a:ext>
            </a:extLst>
          </p:cNvPr>
          <p:cNvSpPr txBox="1"/>
          <p:nvPr/>
        </p:nvSpPr>
        <p:spPr>
          <a:xfrm>
            <a:off x="522289" y="5595851"/>
            <a:ext cx="6122697" cy="600164"/>
          </a:xfrm>
          <a:prstGeom prst="rect">
            <a:avLst/>
          </a:prstGeom>
          <a:noFill/>
        </p:spPr>
        <p:txBody>
          <a:bodyPr wrap="square" lIns="0" tIns="0" rIns="0" bIns="0" rtlCol="0" anchor="b">
            <a:noAutofit/>
          </a:bodyPr>
          <a:lstStyle/>
          <a:p>
            <a:pPr>
              <a:spcAft>
                <a:spcPts val="600"/>
              </a:spcAft>
            </a:pPr>
            <a:r>
              <a:rPr lang="en-US" sz="1000" b="1" dirty="0">
                <a:solidFill>
                  <a:schemeClr val="bg2">
                    <a:lumMod val="10000"/>
                  </a:schemeClr>
                </a:solidFill>
                <a:latin typeface="Source Sans Pro SemiBold" panose="020B0503030403020204" pitchFamily="34" charset="0"/>
              </a:rPr>
              <a:t>Please see Important Safety Information, including Boxed Warning, on slide 2, and Full Prescribing Information provided to you at the beginning of this presentation.</a:t>
            </a:r>
          </a:p>
          <a:p>
            <a:r>
              <a:rPr lang="en-US" sz="700" b="1" dirty="0">
                <a:solidFill>
                  <a:schemeClr val="bg2">
                    <a:lumMod val="10000"/>
                  </a:schemeClr>
                </a:solidFill>
                <a:latin typeface="Source Sans Pro SemiBold" panose="020B0503030403020204" pitchFamily="34" charset="0"/>
              </a:rPr>
              <a:t>Reference: </a:t>
            </a:r>
            <a:r>
              <a:rPr lang="en-US" sz="700" dirty="0">
                <a:solidFill>
                  <a:schemeClr val="bg2">
                    <a:lumMod val="10000"/>
                  </a:schemeClr>
                </a:solidFill>
                <a:latin typeface="Source Sans Pro" panose="020B0503030403020204" pitchFamily="34" charset="0"/>
              </a:rPr>
              <a:t>Bagley JE et al. </a:t>
            </a:r>
            <a:r>
              <a:rPr lang="en-US" sz="700" i="1" dirty="0">
                <a:solidFill>
                  <a:schemeClr val="bg2">
                    <a:lumMod val="10000"/>
                  </a:schemeClr>
                </a:solidFill>
                <a:latin typeface="Source Sans Pro" panose="020B0503030403020204" pitchFamily="34" charset="0"/>
              </a:rPr>
              <a:t>J Diag Med Sono. </a:t>
            </a:r>
            <a:r>
              <a:rPr lang="en-US" sz="700" dirty="0">
                <a:solidFill>
                  <a:schemeClr val="bg2">
                    <a:lumMod val="10000"/>
                  </a:schemeClr>
                </a:solidFill>
                <a:latin typeface="Source Sans Pro" panose="020B0503030403020204" pitchFamily="34" charset="0"/>
              </a:rPr>
              <a:t>2020;36;80-90.</a:t>
            </a:r>
          </a:p>
          <a:p>
            <a:pPr>
              <a:spcAft>
                <a:spcPts val="600"/>
              </a:spcAft>
            </a:pPr>
            <a:r>
              <a:rPr lang="en-US" sz="700" b="1" dirty="0">
                <a:solidFill>
                  <a:schemeClr val="bg2">
                    <a:lumMod val="10000"/>
                  </a:schemeClr>
                </a:solidFill>
                <a:latin typeface="Source Sans Pro SemiBold" panose="020B0503030403020204" pitchFamily="34" charset="0"/>
              </a:rPr>
              <a:t>Source: </a:t>
            </a:r>
            <a:r>
              <a:rPr lang="en-US" sz="700" dirty="0">
                <a:solidFill>
                  <a:schemeClr val="bg2">
                    <a:lumMod val="10000"/>
                  </a:schemeClr>
                </a:solidFill>
                <a:latin typeface="Source Sans Pro" panose="020B0503030403020204" pitchFamily="34" charset="0"/>
              </a:rPr>
              <a:t>Video courtesy of Prof. Nico de Jong, Department of Biomedical Engineering, Erasmus MC, the Netherlands.</a:t>
            </a:r>
          </a:p>
        </p:txBody>
      </p:sp>
      <p:sp>
        <p:nvSpPr>
          <p:cNvPr id="39" name="Slide Number Placeholder 38">
            <a:extLst>
              <a:ext uri="{FF2B5EF4-FFF2-40B4-BE49-F238E27FC236}">
                <a16:creationId xmlns:a16="http://schemas.microsoft.com/office/drawing/2014/main" id="{2DC4757A-BF83-9C53-DCE1-2D0C28D33292}"/>
              </a:ext>
            </a:extLst>
          </p:cNvPr>
          <p:cNvSpPr>
            <a:spLocks noGrp="1"/>
          </p:cNvSpPr>
          <p:nvPr>
            <p:ph type="sldNum" sz="quarter" idx="12"/>
          </p:nvPr>
        </p:nvSpPr>
        <p:spPr/>
        <p:txBody>
          <a:bodyPr/>
          <a:lstStyle/>
          <a:p>
            <a:fld id="{339C9110-F427-4586-9638-A5638F41FBCD}" type="slidenum">
              <a:rPr lang="en-US" smtClean="0"/>
              <a:t>10</a:t>
            </a:fld>
            <a:endParaRPr lang="en-US" dirty="0"/>
          </a:p>
        </p:txBody>
      </p:sp>
      <p:sp>
        <p:nvSpPr>
          <p:cNvPr id="40" name="TextBox 39">
            <a:extLst>
              <a:ext uri="{FF2B5EF4-FFF2-40B4-BE49-F238E27FC236}">
                <a16:creationId xmlns:a16="http://schemas.microsoft.com/office/drawing/2014/main" id="{51F56A1C-7402-A001-28F9-1A12A3288DE8}"/>
              </a:ext>
            </a:extLst>
          </p:cNvPr>
          <p:cNvSpPr txBox="1"/>
          <p:nvPr/>
        </p:nvSpPr>
        <p:spPr>
          <a:xfrm>
            <a:off x="8865031" y="6364666"/>
            <a:ext cx="2474562" cy="107722"/>
          </a:xfrm>
          <a:prstGeom prst="rect">
            <a:avLst/>
          </a:prstGeom>
          <a:noFill/>
        </p:spPr>
        <p:txBody>
          <a:bodyPr wrap="square" lIns="0" tIns="0" rIns="0" bIns="0" rtlCol="0">
            <a:spAutoFit/>
          </a:bodyPr>
          <a:lstStyle/>
          <a:p>
            <a:pPr algn="r"/>
            <a:r>
              <a:rPr lang="en-US" sz="700" dirty="0"/>
              <a:t>Optison is a trademark of GE HealthCare.</a:t>
            </a:r>
          </a:p>
        </p:txBody>
      </p:sp>
      <p:pic>
        <p:nvPicPr>
          <p:cNvPr id="41" name="Picture 40" descr="A close up of a sign&#10;&#10;Description automatically generated">
            <a:extLst>
              <a:ext uri="{FF2B5EF4-FFF2-40B4-BE49-F238E27FC236}">
                <a16:creationId xmlns:a16="http://schemas.microsoft.com/office/drawing/2014/main" id="{B919DA4B-08F2-06F7-0715-FD8A0E8D28B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98312" y="5795312"/>
            <a:ext cx="1241281" cy="524313"/>
          </a:xfrm>
          <a:prstGeom prst="rect">
            <a:avLst/>
          </a:prstGeom>
        </p:spPr>
      </p:pic>
    </p:spTree>
    <p:custDataLst>
      <p:tags r:id="rId1"/>
    </p:custDataLst>
    <p:extLst>
      <p:ext uri="{BB962C8B-B14F-4D97-AF65-F5344CB8AC3E}">
        <p14:creationId xmlns:p14="http://schemas.microsoft.com/office/powerpoint/2010/main" val="221865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66" fill="hold"/>
                                        <p:tgtEl>
                                          <p:spTgt spid="29"/>
                                        </p:tgtEl>
                                      </p:cBhvr>
                                    </p:cmd>
                                  </p:childTnLst>
                                </p:cTn>
                              </p:par>
                              <p:par>
                                <p:cTn id="7" presetID="1" presetClass="mediacall" presetSubtype="0" fill="hold" nodeType="withEffect">
                                  <p:stCondLst>
                                    <p:cond delay="0"/>
                                  </p:stCondLst>
                                  <p:childTnLst>
                                    <p:cmd type="call" cmd="playFrom(0.0)">
                                      <p:cBhvr>
                                        <p:cTn id="8" dur="4266" fill="hold"/>
                                        <p:tgtEl>
                                          <p:spTgt spid="27"/>
                                        </p:tgtEl>
                                      </p:cBhvr>
                                    </p:cmd>
                                  </p:childTnLst>
                                </p:cTn>
                              </p:par>
                              <p:par>
                                <p:cTn id="9" presetID="1" presetClass="mediacall" presetSubtype="0" fill="hold" nodeType="withEffect">
                                  <p:stCondLst>
                                    <p:cond delay="0"/>
                                  </p:stCondLst>
                                  <p:childTnLst>
                                    <p:cmd type="call" cmd="playFrom(0.0)">
                                      <p:cBhvr>
                                        <p:cTn id="10" dur="640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29"/>
                </p:tgtEl>
              </p:cMediaNode>
            </p:video>
            <p:video>
              <p:cMediaNode vol="80000">
                <p:cTn id="12" repeatCount="indefinite" fill="hold" display="0">
                  <p:stCondLst>
                    <p:cond delay="indefinite"/>
                  </p:stCondLst>
                </p:cTn>
                <p:tgtEl>
                  <p:spTgt spid="27"/>
                </p:tgtEl>
              </p:cMediaNode>
            </p:video>
            <p:video>
              <p:cMediaNode vol="80000">
                <p:cTn id="13" repeatCount="indefinite" fill="hold" display="0">
                  <p:stCondLst>
                    <p:cond delay="indefinite"/>
                  </p:stCondLst>
                </p:cTn>
                <p:tgtEl>
                  <p:spTgt spid="2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4FF61-FC98-448E-9051-2EC33445855F}"/>
              </a:ext>
            </a:extLst>
          </p:cNvPr>
          <p:cNvSpPr>
            <a:spLocks noGrp="1"/>
          </p:cNvSpPr>
          <p:nvPr>
            <p:ph type="title"/>
          </p:nvPr>
        </p:nvSpPr>
        <p:spPr>
          <a:xfrm>
            <a:off x="522287" y="365125"/>
            <a:ext cx="11147425" cy="733425"/>
          </a:xfrm>
        </p:spPr>
        <p:txBody>
          <a:bodyPr>
            <a:noAutofit/>
          </a:bodyPr>
          <a:lstStyle/>
          <a:p>
            <a:r>
              <a:rPr lang="en-US" dirty="0"/>
              <a:t>Mechanism of action</a:t>
            </a:r>
          </a:p>
        </p:txBody>
      </p:sp>
      <p:sp>
        <p:nvSpPr>
          <p:cNvPr id="8" name="Content Placeholder 7">
            <a:extLst>
              <a:ext uri="{FF2B5EF4-FFF2-40B4-BE49-F238E27FC236}">
                <a16:creationId xmlns:a16="http://schemas.microsoft.com/office/drawing/2014/main" id="{39A66B98-FC8B-406D-AC0E-FB78DF3CFFAB}"/>
              </a:ext>
            </a:extLst>
          </p:cNvPr>
          <p:cNvSpPr>
            <a:spLocks noGrp="1"/>
          </p:cNvSpPr>
          <p:nvPr>
            <p:ph sz="half" idx="2"/>
          </p:nvPr>
        </p:nvSpPr>
        <p:spPr>
          <a:xfrm>
            <a:off x="522288" y="1755342"/>
            <a:ext cx="11155362" cy="3884612"/>
          </a:xfrm>
        </p:spPr>
        <p:txBody>
          <a:bodyPr>
            <a:noAutofit/>
          </a:bodyPr>
          <a:lstStyle/>
          <a:p>
            <a:pPr marL="176213" indent="-176213">
              <a:spcBef>
                <a:spcPts val="0"/>
              </a:spcBef>
              <a:spcAft>
                <a:spcPts val="600"/>
              </a:spcAft>
              <a:buFont typeface="Arial" panose="020B0604020202020204" pitchFamily="34" charset="0"/>
              <a:buChar char="•"/>
            </a:pPr>
            <a:r>
              <a:rPr lang="en-US" dirty="0"/>
              <a:t>Optison microspheres create an echogenic contrast effect in the blood</a:t>
            </a:r>
          </a:p>
          <a:p>
            <a:pPr marL="176213" indent="-176213">
              <a:spcBef>
                <a:spcPts val="0"/>
              </a:spcBef>
              <a:spcAft>
                <a:spcPts val="600"/>
              </a:spcAft>
              <a:buFont typeface="Arial" panose="020B0604020202020204" pitchFamily="34" charset="0"/>
              <a:buChar char="•"/>
            </a:pPr>
            <a:r>
              <a:rPr lang="en-US" dirty="0"/>
              <a:t>The acoustic impedance of the Optison microspheres is much lower than that of the blood </a:t>
            </a:r>
          </a:p>
          <a:p>
            <a:pPr marL="403225" lvl="1" indent="-227013">
              <a:spcBef>
                <a:spcPts val="0"/>
              </a:spcBef>
              <a:spcAft>
                <a:spcPts val="600"/>
              </a:spcAft>
              <a:buFont typeface="System Font Regular"/>
              <a:buChar char="–"/>
            </a:pPr>
            <a:r>
              <a:rPr lang="en-US" dirty="0"/>
              <a:t>Therefore, impinging ultrasound waves are scattered and reflected at the </a:t>
            </a:r>
            <a:br>
              <a:rPr lang="en-US" dirty="0"/>
            </a:br>
            <a:r>
              <a:rPr lang="en-US" dirty="0"/>
              <a:t>microsphere-blood interface and ultimately may be visualized in the </a:t>
            </a:r>
            <a:br>
              <a:rPr lang="en-US" dirty="0"/>
            </a:br>
            <a:r>
              <a:rPr lang="en-US" dirty="0"/>
              <a:t>ultrasound image</a:t>
            </a:r>
          </a:p>
          <a:p>
            <a:pPr marL="403225" lvl="1" indent="-227013">
              <a:spcBef>
                <a:spcPts val="0"/>
              </a:spcBef>
              <a:spcAft>
                <a:spcPts val="600"/>
              </a:spcAft>
              <a:buFont typeface="System Font Regular"/>
              <a:buChar char="–"/>
            </a:pPr>
            <a:r>
              <a:rPr lang="en-US" dirty="0"/>
              <a:t>At the frequencies used in adult echocardiography (2-5 MHz), the </a:t>
            </a:r>
            <a:br>
              <a:rPr lang="en-US" dirty="0"/>
            </a:br>
            <a:r>
              <a:rPr lang="en-US" dirty="0"/>
              <a:t>microspheres resonate which further increases the extent of ultrasound </a:t>
            </a:r>
            <a:br>
              <a:rPr lang="en-US" dirty="0"/>
            </a:br>
            <a:r>
              <a:rPr lang="en-US" dirty="0"/>
              <a:t>scattering and reflection</a:t>
            </a:r>
            <a:r>
              <a:rPr lang="en-US" sz="1100" baseline="65000" dirty="0"/>
              <a:t>1</a:t>
            </a:r>
          </a:p>
        </p:txBody>
      </p:sp>
      <p:sp>
        <p:nvSpPr>
          <p:cNvPr id="12" name="TextBox 11">
            <a:extLst>
              <a:ext uri="{FF2B5EF4-FFF2-40B4-BE49-F238E27FC236}">
                <a16:creationId xmlns:a16="http://schemas.microsoft.com/office/drawing/2014/main" id="{47F2A82D-232D-688A-35CF-D3BD4DBCBA40}"/>
              </a:ext>
            </a:extLst>
          </p:cNvPr>
          <p:cNvSpPr txBox="1"/>
          <p:nvPr/>
        </p:nvSpPr>
        <p:spPr>
          <a:xfrm>
            <a:off x="522289" y="4980298"/>
            <a:ext cx="6647438" cy="1215717"/>
          </a:xfrm>
          <a:prstGeom prst="rect">
            <a:avLst/>
          </a:prstGeom>
          <a:noFill/>
        </p:spPr>
        <p:txBody>
          <a:bodyPr wrap="square" lIns="0" tIns="0" rIns="0" bIns="0" rtlCol="0" anchor="b">
            <a:noAutofit/>
          </a:bodyPr>
          <a:lstStyle/>
          <a:p>
            <a:r>
              <a:rPr lang="en-US" sz="1000" b="1" dirty="0">
                <a:solidFill>
                  <a:schemeClr val="bg2">
                    <a:lumMod val="10000"/>
                  </a:schemeClr>
                </a:solidFill>
                <a:latin typeface="Source Sans Pro SemiBold" panose="020B0503030403020204" pitchFamily="34" charset="0"/>
              </a:rPr>
              <a:t>IMPORTANT SAFETY INFORMATION ABOUT OPTISON</a:t>
            </a:r>
          </a:p>
          <a:p>
            <a:pPr>
              <a:spcAft>
                <a:spcPts val="600"/>
              </a:spcAft>
            </a:pPr>
            <a:r>
              <a:rPr lang="en-US" sz="1000" b="1" dirty="0">
                <a:solidFill>
                  <a:schemeClr val="bg2">
                    <a:lumMod val="10000"/>
                  </a:schemeClr>
                </a:solidFill>
                <a:latin typeface="Source Sans Pro SemiBold" panose="020B0503030403020204" pitchFamily="34" charset="0"/>
              </a:rPr>
              <a:t>WARNINGS AND PRECAUTIONS: </a:t>
            </a:r>
            <a:r>
              <a:rPr lang="en-US" sz="1000" dirty="0"/>
              <a:t>High ultrasound mechanical index values may cause microsphere rupture and lead to ventricular arrhythmias. Additionally, end-systolic triggering with high mechanical indices has been reported to cause ventricular arrhythmias OPTISON is not recommended for use at mechanical indices greater than 0.8.</a:t>
            </a:r>
            <a:endParaRPr lang="en-US" sz="1000" b="1" dirty="0">
              <a:solidFill>
                <a:schemeClr val="bg2">
                  <a:lumMod val="10000"/>
                </a:schemeClr>
              </a:solidFill>
              <a:latin typeface="Source Sans Pro SemiBold" panose="020B0503030403020204" pitchFamily="34" charset="0"/>
            </a:endParaRPr>
          </a:p>
          <a:p>
            <a:pPr>
              <a:spcAft>
                <a:spcPts val="600"/>
              </a:spcAft>
            </a:pPr>
            <a:r>
              <a:rPr lang="en-US" sz="1000" b="1" dirty="0">
                <a:solidFill>
                  <a:schemeClr val="bg2">
                    <a:lumMod val="10000"/>
                  </a:schemeClr>
                </a:solidFill>
                <a:latin typeface="Source Sans Pro SemiBold" panose="020B0503030403020204" pitchFamily="34" charset="0"/>
              </a:rPr>
              <a:t>Please see additional Important Safety Information, including Boxed Warning, on slide 2, and Full Prescribing Information provided to you at the beginning of this presentation.</a:t>
            </a:r>
          </a:p>
          <a:p>
            <a:r>
              <a:rPr lang="en-US" sz="700" b="1" dirty="0">
                <a:solidFill>
                  <a:schemeClr val="bg2">
                    <a:lumMod val="10000"/>
                  </a:schemeClr>
                </a:solidFill>
                <a:latin typeface="Source Sans Pro SemiBold" panose="020B0503030403020204" pitchFamily="34" charset="0"/>
              </a:rPr>
              <a:t>Reference: 1. </a:t>
            </a:r>
            <a:r>
              <a:rPr lang="en-US" sz="700" dirty="0">
                <a:solidFill>
                  <a:schemeClr val="bg2">
                    <a:lumMod val="10000"/>
                  </a:schemeClr>
                </a:solidFill>
              </a:rPr>
              <a:t>Optison [prescribing information]. Arlington Heights, IL: GE HealthCare. 2025.</a:t>
            </a:r>
          </a:p>
        </p:txBody>
      </p:sp>
      <p:sp>
        <p:nvSpPr>
          <p:cNvPr id="13" name="Slide Number Placeholder 12">
            <a:extLst>
              <a:ext uri="{FF2B5EF4-FFF2-40B4-BE49-F238E27FC236}">
                <a16:creationId xmlns:a16="http://schemas.microsoft.com/office/drawing/2014/main" id="{0E74609A-0FE1-4246-3355-A413B45CF04C}"/>
              </a:ext>
            </a:extLst>
          </p:cNvPr>
          <p:cNvSpPr>
            <a:spLocks noGrp="1"/>
          </p:cNvSpPr>
          <p:nvPr>
            <p:ph type="sldNum" sz="quarter" idx="12"/>
          </p:nvPr>
        </p:nvSpPr>
        <p:spPr/>
        <p:txBody>
          <a:bodyPr/>
          <a:lstStyle/>
          <a:p>
            <a:fld id="{339C9110-F427-4586-9638-A5638F41FBCD}" type="slidenum">
              <a:rPr lang="en-US" smtClean="0"/>
              <a:t>11</a:t>
            </a:fld>
            <a:endParaRPr lang="en-US" dirty="0"/>
          </a:p>
        </p:txBody>
      </p:sp>
      <p:sp>
        <p:nvSpPr>
          <p:cNvPr id="14" name="TextBox 13">
            <a:extLst>
              <a:ext uri="{FF2B5EF4-FFF2-40B4-BE49-F238E27FC236}">
                <a16:creationId xmlns:a16="http://schemas.microsoft.com/office/drawing/2014/main" id="{D4D98D21-ED7D-238A-75C2-9A28987241F6}"/>
              </a:ext>
            </a:extLst>
          </p:cNvPr>
          <p:cNvSpPr txBox="1"/>
          <p:nvPr/>
        </p:nvSpPr>
        <p:spPr>
          <a:xfrm>
            <a:off x="8865031" y="6364666"/>
            <a:ext cx="2474562" cy="107722"/>
          </a:xfrm>
          <a:prstGeom prst="rect">
            <a:avLst/>
          </a:prstGeom>
          <a:noFill/>
        </p:spPr>
        <p:txBody>
          <a:bodyPr wrap="square" lIns="0" tIns="0" rIns="0" bIns="0" rtlCol="0">
            <a:noAutofit/>
          </a:bodyPr>
          <a:lstStyle/>
          <a:p>
            <a:pPr algn="r"/>
            <a:r>
              <a:rPr lang="en-US" sz="700" dirty="0"/>
              <a:t>Optison is a trademark of GE HealthCare.</a:t>
            </a:r>
          </a:p>
        </p:txBody>
      </p:sp>
      <p:pic>
        <p:nvPicPr>
          <p:cNvPr id="15" name="Picture 14" descr="A close up of a sign&#10;&#10;Description automatically generated">
            <a:extLst>
              <a:ext uri="{FF2B5EF4-FFF2-40B4-BE49-F238E27FC236}">
                <a16:creationId xmlns:a16="http://schemas.microsoft.com/office/drawing/2014/main" id="{2673786D-7847-A3A7-1187-195AF38929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8312" y="5795312"/>
            <a:ext cx="1241281" cy="524313"/>
          </a:xfrm>
          <a:prstGeom prst="rect">
            <a:avLst/>
          </a:prstGeom>
        </p:spPr>
      </p:pic>
      <p:pic>
        <p:nvPicPr>
          <p:cNvPr id="17" name="Graphic 16">
            <a:extLst>
              <a:ext uri="{FF2B5EF4-FFF2-40B4-BE49-F238E27FC236}">
                <a16:creationId xmlns:a16="http://schemas.microsoft.com/office/drawing/2014/main" id="{4F30033A-8B16-5A0C-6614-76AB0E98106C}"/>
              </a:ext>
            </a:extLst>
          </p:cNvPr>
          <p:cNvPicPr>
            <a:picLocks noChangeAspect="1"/>
          </p:cNvPicPr>
          <p:nvPr/>
        </p:nvPicPr>
        <p:blipFill>
          <a:blip r:embed="rId5">
            <a:extLst>
              <a:ext uri="{96DAC541-7B7A-43D3-8B79-37D633B846F1}">
                <asvg:svgBlip xmlns:asvg="http://schemas.microsoft.com/office/drawing/2016/SVG/main" r:embed="rId6"/>
              </a:ext>
            </a:extLst>
          </a:blip>
          <a:srcRect l="48053" t="11647" r="5559" b="46713"/>
          <a:stretch>
            <a:fillRect/>
          </a:stretch>
        </p:blipFill>
        <p:spPr>
          <a:xfrm>
            <a:off x="7091794" y="2296389"/>
            <a:ext cx="3678383" cy="3301851"/>
          </a:xfrm>
          <a:prstGeom prst="rect">
            <a:avLst/>
          </a:prstGeom>
        </p:spPr>
      </p:pic>
    </p:spTree>
    <p:custDataLst>
      <p:tags r:id="rId1"/>
    </p:custDataLst>
    <p:extLst>
      <p:ext uri="{BB962C8B-B14F-4D97-AF65-F5344CB8AC3E}">
        <p14:creationId xmlns:p14="http://schemas.microsoft.com/office/powerpoint/2010/main" val="36807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3FBEBF1-6C58-48D5-B40C-9F49B297E3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0382" y="121830"/>
            <a:ext cx="3048681" cy="5291156"/>
          </a:xfrm>
          <a:prstGeom prst="rect">
            <a:avLst/>
          </a:prstGeom>
        </p:spPr>
      </p:pic>
      <p:sp>
        <p:nvSpPr>
          <p:cNvPr id="18" name="Rectangle 17">
            <a:extLst>
              <a:ext uri="{FF2B5EF4-FFF2-40B4-BE49-F238E27FC236}">
                <a16:creationId xmlns:a16="http://schemas.microsoft.com/office/drawing/2014/main" id="{8CEEE9CD-6E45-4855-B7B3-4BD6528D3755}"/>
              </a:ext>
            </a:extLst>
          </p:cNvPr>
          <p:cNvSpPr/>
          <p:nvPr/>
        </p:nvSpPr>
        <p:spPr>
          <a:xfrm>
            <a:off x="6863194" y="2762250"/>
            <a:ext cx="3288723" cy="4381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CD5AB8C6-07F5-447C-8E52-2D11D3ECA6D9}"/>
              </a:ext>
            </a:extLst>
          </p:cNvPr>
          <p:cNvSpPr>
            <a:spLocks noGrp="1"/>
          </p:cNvSpPr>
          <p:nvPr>
            <p:ph type="title"/>
          </p:nvPr>
        </p:nvSpPr>
        <p:spPr>
          <a:xfrm>
            <a:off x="522288" y="365125"/>
            <a:ext cx="11147425" cy="733425"/>
          </a:xfrm>
        </p:spPr>
        <p:txBody>
          <a:bodyPr>
            <a:noAutofit/>
          </a:bodyPr>
          <a:lstStyle/>
          <a:p>
            <a:r>
              <a:rPr lang="en-US" dirty="0"/>
              <a:t>Pharmacokinetics</a:t>
            </a:r>
          </a:p>
        </p:txBody>
      </p:sp>
      <p:sp>
        <p:nvSpPr>
          <p:cNvPr id="3" name="Text Placeholder 2">
            <a:extLst>
              <a:ext uri="{FF2B5EF4-FFF2-40B4-BE49-F238E27FC236}">
                <a16:creationId xmlns:a16="http://schemas.microsoft.com/office/drawing/2014/main" id="{25BF4702-6A7F-F15C-8F9C-793650B05406}"/>
              </a:ext>
            </a:extLst>
          </p:cNvPr>
          <p:cNvSpPr>
            <a:spLocks noGrp="1"/>
          </p:cNvSpPr>
          <p:nvPr>
            <p:ph type="body" idx="1"/>
          </p:nvPr>
        </p:nvSpPr>
        <p:spPr>
          <a:xfrm>
            <a:off x="522288" y="1643063"/>
            <a:ext cx="11154600" cy="365760"/>
          </a:xfrm>
        </p:spPr>
        <p:txBody>
          <a:bodyPr>
            <a:noAutofit/>
          </a:bodyPr>
          <a:lstStyle/>
          <a:p>
            <a:r>
              <a:rPr lang="en-US" dirty="0"/>
              <a:t>Pharmacokinetics</a:t>
            </a:r>
          </a:p>
        </p:txBody>
      </p:sp>
      <p:sp>
        <p:nvSpPr>
          <p:cNvPr id="6" name="Content Placeholder 5">
            <a:extLst>
              <a:ext uri="{FF2B5EF4-FFF2-40B4-BE49-F238E27FC236}">
                <a16:creationId xmlns:a16="http://schemas.microsoft.com/office/drawing/2014/main" id="{4B0CE103-A872-4953-B099-F40CDA0EC3C0}"/>
              </a:ext>
            </a:extLst>
          </p:cNvPr>
          <p:cNvSpPr>
            <a:spLocks noGrp="1"/>
          </p:cNvSpPr>
          <p:nvPr>
            <p:ph sz="half" idx="2"/>
          </p:nvPr>
        </p:nvSpPr>
        <p:spPr>
          <a:xfrm>
            <a:off x="522288" y="2103438"/>
            <a:ext cx="5608348" cy="3884612"/>
          </a:xfrm>
        </p:spPr>
        <p:txBody>
          <a:bodyPr>
            <a:noAutofit/>
          </a:bodyPr>
          <a:lstStyle/>
          <a:p>
            <a:pPr lvl="1"/>
            <a:r>
              <a:rPr lang="en-US" dirty="0"/>
              <a:t>Perflutren is eliminated through the lungs within 10 minutes, peaking approximately 30-40 seconds after administration</a:t>
            </a:r>
            <a:r>
              <a:rPr lang="en-US" sz="1100" baseline="65000" dirty="0"/>
              <a:t>1</a:t>
            </a:r>
          </a:p>
          <a:p>
            <a:pPr lvl="1"/>
            <a:r>
              <a:rPr lang="en-US" dirty="0"/>
              <a:t>The albumin component is expected to be handled by the normal metabolic routes</a:t>
            </a:r>
            <a:r>
              <a:rPr lang="en-US" sz="1100" baseline="65000" dirty="0"/>
              <a:t>1</a:t>
            </a:r>
          </a:p>
        </p:txBody>
      </p:sp>
      <p:sp>
        <p:nvSpPr>
          <p:cNvPr id="11" name="Rectangle 10">
            <a:extLst>
              <a:ext uri="{FF2B5EF4-FFF2-40B4-BE49-F238E27FC236}">
                <a16:creationId xmlns:a16="http://schemas.microsoft.com/office/drawing/2014/main" id="{1EDA37E9-D98E-4557-8025-E55179E61F1D}"/>
              </a:ext>
            </a:extLst>
          </p:cNvPr>
          <p:cNvSpPr/>
          <p:nvPr/>
        </p:nvSpPr>
        <p:spPr>
          <a:xfrm>
            <a:off x="6963201" y="2917179"/>
            <a:ext cx="3084807" cy="276999"/>
          </a:xfrm>
          <a:prstGeom prst="rect">
            <a:avLst/>
          </a:prstGeom>
          <a:solidFill>
            <a:schemeClr val="bg1"/>
          </a:solidFill>
        </p:spPr>
        <p:txBody>
          <a:bodyPr wrap="square" anchor="ctr" anchorCtr="0">
            <a:noAutofit/>
          </a:bodyPr>
          <a:lstStyle/>
          <a:p>
            <a:pPr algn="ctr"/>
            <a:r>
              <a:rPr lang="en-US" sz="1200" b="1" dirty="0">
                <a:solidFill>
                  <a:schemeClr val="bg2">
                    <a:lumMod val="10000"/>
                  </a:schemeClr>
                </a:solidFill>
                <a:latin typeface="Source Sans Pro SemiBold" panose="020B0503030403020204" pitchFamily="34" charset="0"/>
              </a:rPr>
              <a:t>Optison-enhanced</a:t>
            </a:r>
          </a:p>
        </p:txBody>
      </p:sp>
      <p:sp>
        <p:nvSpPr>
          <p:cNvPr id="16" name="TextBox 15">
            <a:extLst>
              <a:ext uri="{FF2B5EF4-FFF2-40B4-BE49-F238E27FC236}">
                <a16:creationId xmlns:a16="http://schemas.microsoft.com/office/drawing/2014/main" id="{8EF17092-B68B-D72B-95C9-4F82AE430294}"/>
              </a:ext>
            </a:extLst>
          </p:cNvPr>
          <p:cNvSpPr txBox="1"/>
          <p:nvPr/>
        </p:nvSpPr>
        <p:spPr>
          <a:xfrm>
            <a:off x="522289" y="5703573"/>
            <a:ext cx="6195434" cy="492443"/>
          </a:xfrm>
          <a:prstGeom prst="rect">
            <a:avLst/>
          </a:prstGeom>
          <a:noFill/>
        </p:spPr>
        <p:txBody>
          <a:bodyPr wrap="square" lIns="0" tIns="0" rIns="0" bIns="0" rtlCol="0" anchor="b">
            <a:noAutofit/>
          </a:bodyPr>
          <a:lstStyle/>
          <a:p>
            <a:pPr>
              <a:spcAft>
                <a:spcPts val="600"/>
              </a:spcAft>
            </a:pPr>
            <a:r>
              <a:rPr lang="en-US" sz="1000" b="1" dirty="0">
                <a:solidFill>
                  <a:schemeClr val="bg2">
                    <a:lumMod val="10000"/>
                  </a:schemeClr>
                </a:solidFill>
                <a:latin typeface="Source Sans Pro SemiBold" panose="020B0503030403020204" pitchFamily="34" charset="0"/>
              </a:rPr>
              <a:t>Please see Important Safety Information, including Boxed Warning, on slide 2, and Full Prescribing Information provided to you at the beginning of this presentation.</a:t>
            </a:r>
          </a:p>
          <a:p>
            <a:r>
              <a:rPr lang="en-US" sz="700" b="1" dirty="0">
                <a:solidFill>
                  <a:schemeClr val="bg2">
                    <a:lumMod val="10000"/>
                  </a:schemeClr>
                </a:solidFill>
                <a:latin typeface="Source Sans Pro SemiBold" panose="020B0503030403020204" pitchFamily="34" charset="0"/>
              </a:rPr>
              <a:t>Reference: 1. </a:t>
            </a:r>
            <a:r>
              <a:rPr lang="en-US" sz="700" dirty="0">
                <a:solidFill>
                  <a:schemeClr val="bg2">
                    <a:lumMod val="10000"/>
                  </a:schemeClr>
                </a:solidFill>
              </a:rPr>
              <a:t>Optison [prescribing information]. Arlington Heights, IL: GE HealthCare. 2025.</a:t>
            </a:r>
          </a:p>
        </p:txBody>
      </p:sp>
      <p:sp>
        <p:nvSpPr>
          <p:cNvPr id="17" name="Rectangle 16">
            <a:extLst>
              <a:ext uri="{FF2B5EF4-FFF2-40B4-BE49-F238E27FC236}">
                <a16:creationId xmlns:a16="http://schemas.microsoft.com/office/drawing/2014/main" id="{7B0648A4-82E1-CFEC-0910-7621D3D20470}"/>
              </a:ext>
            </a:extLst>
          </p:cNvPr>
          <p:cNvSpPr/>
          <p:nvPr/>
        </p:nvSpPr>
        <p:spPr>
          <a:xfrm>
            <a:off x="6863194" y="36368"/>
            <a:ext cx="3288723" cy="4364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0" name="Rectangle 9">
            <a:extLst>
              <a:ext uri="{FF2B5EF4-FFF2-40B4-BE49-F238E27FC236}">
                <a16:creationId xmlns:a16="http://schemas.microsoft.com/office/drawing/2014/main" id="{CD4CDC0D-2916-46B7-95BB-BFAA5116512E}"/>
              </a:ext>
            </a:extLst>
          </p:cNvPr>
          <p:cNvSpPr/>
          <p:nvPr/>
        </p:nvSpPr>
        <p:spPr>
          <a:xfrm>
            <a:off x="6980738" y="185673"/>
            <a:ext cx="3049732" cy="276999"/>
          </a:xfrm>
          <a:prstGeom prst="rect">
            <a:avLst/>
          </a:prstGeom>
          <a:noFill/>
        </p:spPr>
        <p:txBody>
          <a:bodyPr wrap="square" anchor="ctr" anchorCtr="0">
            <a:noAutofit/>
          </a:bodyPr>
          <a:lstStyle/>
          <a:p>
            <a:pPr algn="ctr"/>
            <a:r>
              <a:rPr lang="en-US" sz="1200" b="1" dirty="0">
                <a:solidFill>
                  <a:schemeClr val="bg2">
                    <a:lumMod val="10000"/>
                  </a:schemeClr>
                </a:solidFill>
                <a:latin typeface="Source Sans Pro SemiBold" panose="020B0503030403020204" pitchFamily="34" charset="0"/>
              </a:rPr>
              <a:t> Nonenhanced</a:t>
            </a:r>
          </a:p>
        </p:txBody>
      </p:sp>
      <p:sp>
        <p:nvSpPr>
          <p:cNvPr id="19" name="Slide Number Placeholder 18">
            <a:extLst>
              <a:ext uri="{FF2B5EF4-FFF2-40B4-BE49-F238E27FC236}">
                <a16:creationId xmlns:a16="http://schemas.microsoft.com/office/drawing/2014/main" id="{09E4AA3D-FE67-97F6-6464-C36FD3546A18}"/>
              </a:ext>
            </a:extLst>
          </p:cNvPr>
          <p:cNvSpPr>
            <a:spLocks noGrp="1"/>
          </p:cNvSpPr>
          <p:nvPr>
            <p:ph type="sldNum" sz="quarter" idx="12"/>
          </p:nvPr>
        </p:nvSpPr>
        <p:spPr/>
        <p:txBody>
          <a:bodyPr/>
          <a:lstStyle/>
          <a:p>
            <a:fld id="{339C9110-F427-4586-9638-A5638F41FBCD}" type="slidenum">
              <a:rPr lang="en-US" smtClean="0"/>
              <a:t>12</a:t>
            </a:fld>
            <a:endParaRPr lang="en-US" dirty="0"/>
          </a:p>
        </p:txBody>
      </p:sp>
      <p:sp>
        <p:nvSpPr>
          <p:cNvPr id="20" name="TextBox 19">
            <a:extLst>
              <a:ext uri="{FF2B5EF4-FFF2-40B4-BE49-F238E27FC236}">
                <a16:creationId xmlns:a16="http://schemas.microsoft.com/office/drawing/2014/main" id="{040D3B0D-883E-0C5B-194E-666E4629F084}"/>
              </a:ext>
            </a:extLst>
          </p:cNvPr>
          <p:cNvSpPr txBox="1"/>
          <p:nvPr/>
        </p:nvSpPr>
        <p:spPr>
          <a:xfrm>
            <a:off x="8865031" y="6364666"/>
            <a:ext cx="2474562" cy="107722"/>
          </a:xfrm>
          <a:prstGeom prst="rect">
            <a:avLst/>
          </a:prstGeom>
          <a:noFill/>
        </p:spPr>
        <p:txBody>
          <a:bodyPr wrap="square" lIns="0" tIns="0" rIns="0" bIns="0" rtlCol="0">
            <a:spAutoFit/>
          </a:bodyPr>
          <a:lstStyle/>
          <a:p>
            <a:pPr algn="r"/>
            <a:r>
              <a:rPr lang="en-US" sz="700" dirty="0"/>
              <a:t>Optison is a trademark of GE HealthCare.</a:t>
            </a:r>
          </a:p>
        </p:txBody>
      </p:sp>
      <p:pic>
        <p:nvPicPr>
          <p:cNvPr id="21" name="Picture 20" descr="A close up of a sign&#10;&#10;Description automatically generated">
            <a:extLst>
              <a:ext uri="{FF2B5EF4-FFF2-40B4-BE49-F238E27FC236}">
                <a16:creationId xmlns:a16="http://schemas.microsoft.com/office/drawing/2014/main" id="{8E525D79-E4F9-30EF-2AAA-B8D10521B5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312" y="5795312"/>
            <a:ext cx="1241281" cy="524313"/>
          </a:xfrm>
          <a:prstGeom prst="rect">
            <a:avLst/>
          </a:prstGeom>
        </p:spPr>
      </p:pic>
    </p:spTree>
    <p:custDataLst>
      <p:tags r:id="rId1"/>
    </p:custDataLst>
    <p:extLst>
      <p:ext uri="{BB962C8B-B14F-4D97-AF65-F5344CB8AC3E}">
        <p14:creationId xmlns:p14="http://schemas.microsoft.com/office/powerpoint/2010/main" val="12105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7CC5BE1-5FF8-6CCD-5372-B0D4C71B1A48}"/>
              </a:ext>
            </a:extLst>
          </p:cNvPr>
          <p:cNvSpPr/>
          <p:nvPr/>
        </p:nvSpPr>
        <p:spPr>
          <a:xfrm>
            <a:off x="0" y="0"/>
            <a:ext cx="12192000" cy="63026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3">
            <a:extLst>
              <a:ext uri="{FF2B5EF4-FFF2-40B4-BE49-F238E27FC236}">
                <a16:creationId xmlns:a16="http://schemas.microsoft.com/office/drawing/2014/main" id="{D1315F2B-EB01-C62F-ECF9-0748352039AE}"/>
              </a:ext>
            </a:extLst>
          </p:cNvPr>
          <p:cNvSpPr>
            <a:spLocks noGrp="1"/>
          </p:cNvSpPr>
          <p:nvPr>
            <p:ph type="title"/>
          </p:nvPr>
        </p:nvSpPr>
        <p:spPr/>
        <p:txBody>
          <a:bodyPr>
            <a:noAutofit/>
          </a:bodyPr>
          <a:lstStyle/>
          <a:p>
            <a:r>
              <a:rPr lang="en-US" dirty="0">
                <a:solidFill>
                  <a:schemeClr val="bg1"/>
                </a:solidFill>
              </a:rPr>
              <a:t>Safety profile</a:t>
            </a:r>
          </a:p>
        </p:txBody>
      </p:sp>
      <p:sp>
        <p:nvSpPr>
          <p:cNvPr id="16" name="TextBox 15">
            <a:extLst>
              <a:ext uri="{FF2B5EF4-FFF2-40B4-BE49-F238E27FC236}">
                <a16:creationId xmlns:a16="http://schemas.microsoft.com/office/drawing/2014/main" id="{7BA27646-128F-653E-FE8F-F7A9C51047A1}"/>
              </a:ext>
            </a:extLst>
          </p:cNvPr>
          <p:cNvSpPr txBox="1"/>
          <p:nvPr/>
        </p:nvSpPr>
        <p:spPr>
          <a:xfrm>
            <a:off x="522289" y="4568592"/>
            <a:ext cx="6647438" cy="307777"/>
          </a:xfrm>
          <a:prstGeom prst="rect">
            <a:avLst/>
          </a:prstGeom>
          <a:noFill/>
        </p:spPr>
        <p:txBody>
          <a:bodyPr wrap="square" lIns="0" tIns="0" rIns="0" bIns="0" rtlCol="0" anchor="b">
            <a:noAutofit/>
          </a:bodyPr>
          <a:lstStyle/>
          <a:p>
            <a:pPr>
              <a:spcAft>
                <a:spcPts val="600"/>
              </a:spcAft>
            </a:pPr>
            <a:r>
              <a:rPr lang="en-US" sz="1000" b="1" dirty="0">
                <a:solidFill>
                  <a:schemeClr val="bg1"/>
                </a:solidFill>
                <a:latin typeface="Source Sans Pro SemiBold" panose="020B0503030403020204" pitchFamily="34" charset="0"/>
              </a:rPr>
              <a:t>Please see additional Important Safety Information, including Boxed Warning, on slide 2, and Full Prescribing Information provided to you at the beginning of this presentation.</a:t>
            </a:r>
          </a:p>
        </p:txBody>
      </p:sp>
      <p:graphicFrame>
        <p:nvGraphicFramePr>
          <p:cNvPr id="17" name="Group 27">
            <a:extLst>
              <a:ext uri="{FF2B5EF4-FFF2-40B4-BE49-F238E27FC236}">
                <a16:creationId xmlns:a16="http://schemas.microsoft.com/office/drawing/2014/main" id="{3BE201C5-B44D-69C2-C115-692828B4FA4B}"/>
              </a:ext>
            </a:extLst>
          </p:cNvPr>
          <p:cNvGraphicFramePr>
            <a:graphicFrameLocks noGrp="1"/>
          </p:cNvGraphicFramePr>
          <p:nvPr>
            <p:extLst>
              <p:ext uri="{D42A27DB-BD31-4B8C-83A1-F6EECF244321}">
                <p14:modId xmlns:p14="http://schemas.microsoft.com/office/powerpoint/2010/main" val="2065769762"/>
              </p:ext>
            </p:extLst>
          </p:nvPr>
        </p:nvGraphicFramePr>
        <p:xfrm>
          <a:off x="529656" y="1865712"/>
          <a:ext cx="6800445" cy="2550393"/>
        </p:xfrm>
        <a:graphic>
          <a:graphicData uri="http://schemas.openxmlformats.org/drawingml/2006/table">
            <a:tbl>
              <a:tblPr/>
              <a:tblGrid>
                <a:gridCol w="6800445">
                  <a:extLst>
                    <a:ext uri="{9D8B030D-6E8A-4147-A177-3AD203B41FA5}">
                      <a16:colId xmlns:a16="http://schemas.microsoft.com/office/drawing/2014/main" val="20000"/>
                    </a:ext>
                  </a:extLst>
                </a:gridCol>
              </a:tblGrid>
              <a:tr h="2550393">
                <a:tc>
                  <a:txBody>
                    <a:bodyPr/>
                    <a:lstStyle/>
                    <a:p>
                      <a:pPr algn="ctr"/>
                      <a:r>
                        <a:rPr lang="en-US" sz="1600" b="1" dirty="0">
                          <a:solidFill>
                            <a:schemeClr val="bg1"/>
                          </a:solidFill>
                          <a:latin typeface="Source Sans Pro SemiBold" panose="020B0503030403020204" pitchFamily="34" charset="0"/>
                        </a:rPr>
                        <a:t>WARNING: SERIOUS CARDIOPULMONARY REACTIONS</a:t>
                      </a:r>
                    </a:p>
                    <a:p>
                      <a:pPr>
                        <a:spcAft>
                          <a:spcPts val="400"/>
                        </a:spcAft>
                      </a:pPr>
                      <a:r>
                        <a:rPr lang="en-US" sz="1600" dirty="0">
                          <a:solidFill>
                            <a:schemeClr val="bg1"/>
                          </a:solidFill>
                        </a:rPr>
                        <a:t>Serious cardiopulmonary reactions, including fatalities, have occurred uncommonly during or following perflutren-containing microsphere administration. Most serious reactions occur within 30 minutes of administration</a:t>
                      </a:r>
                    </a:p>
                    <a:p>
                      <a:pPr marL="176213" indent="-176213">
                        <a:spcAft>
                          <a:spcPts val="400"/>
                        </a:spcAft>
                        <a:buFont typeface="Arial" panose="020B0604020202020204" pitchFamily="34" charset="0"/>
                        <a:buChar char="•"/>
                        <a:tabLst/>
                      </a:pPr>
                      <a:r>
                        <a:rPr lang="en-US" sz="1600" dirty="0">
                          <a:solidFill>
                            <a:schemeClr val="bg1"/>
                          </a:solidFill>
                        </a:rPr>
                        <a:t>Assess all patients for the presence of any condition that precludes OPTISON administration</a:t>
                      </a:r>
                    </a:p>
                    <a:p>
                      <a:pPr marL="176213" indent="-176213">
                        <a:spcAft>
                          <a:spcPts val="1800"/>
                        </a:spcAft>
                        <a:buFont typeface="Arial" panose="020B0604020202020204" pitchFamily="34" charset="0"/>
                        <a:buChar char="•"/>
                        <a:tabLst/>
                      </a:pPr>
                      <a:r>
                        <a:rPr lang="en-US" sz="1600" dirty="0">
                          <a:solidFill>
                            <a:schemeClr val="bg1"/>
                          </a:solidFill>
                        </a:rPr>
                        <a:t>Always have resuscitation equipment and trained personnel readily available</a:t>
                      </a:r>
                    </a:p>
                  </a:txBody>
                  <a:tcPr marL="2743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8" name="Slide Number Placeholder 17">
            <a:extLst>
              <a:ext uri="{FF2B5EF4-FFF2-40B4-BE49-F238E27FC236}">
                <a16:creationId xmlns:a16="http://schemas.microsoft.com/office/drawing/2014/main" id="{AB4E4B21-74AB-8A7A-50DF-488EC1DF91DF}"/>
              </a:ext>
            </a:extLst>
          </p:cNvPr>
          <p:cNvSpPr>
            <a:spLocks noGrp="1"/>
          </p:cNvSpPr>
          <p:nvPr>
            <p:ph type="sldNum" sz="quarter" idx="12"/>
          </p:nvPr>
        </p:nvSpPr>
        <p:spPr/>
        <p:txBody>
          <a:bodyPr/>
          <a:lstStyle/>
          <a:p>
            <a:fld id="{339C9110-F427-4586-9638-A5638F41FBCD}" type="slidenum">
              <a:rPr lang="en-US" smtClean="0"/>
              <a:t>13</a:t>
            </a:fld>
            <a:endParaRPr lang="en-US" dirty="0"/>
          </a:p>
        </p:txBody>
      </p:sp>
    </p:spTree>
    <p:custDataLst>
      <p:tags r:id="rId1"/>
    </p:custDataLst>
    <p:extLst>
      <p:ext uri="{BB962C8B-B14F-4D97-AF65-F5344CB8AC3E}">
        <p14:creationId xmlns:p14="http://schemas.microsoft.com/office/powerpoint/2010/main" val="62894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F01C5-C20B-4D22-A267-EB4F0A4F179B}"/>
              </a:ext>
            </a:extLst>
          </p:cNvPr>
          <p:cNvSpPr>
            <a:spLocks noGrp="1"/>
          </p:cNvSpPr>
          <p:nvPr>
            <p:ph type="title"/>
          </p:nvPr>
        </p:nvSpPr>
        <p:spPr>
          <a:xfrm>
            <a:off x="522287" y="365125"/>
            <a:ext cx="11147425" cy="733425"/>
          </a:xfrm>
        </p:spPr>
        <p:txBody>
          <a:bodyPr>
            <a:noAutofit/>
          </a:bodyPr>
          <a:lstStyle/>
          <a:p>
            <a:r>
              <a:rPr lang="en-US" dirty="0"/>
              <a:t>Safety</a:t>
            </a:r>
          </a:p>
        </p:txBody>
      </p:sp>
      <p:sp>
        <p:nvSpPr>
          <p:cNvPr id="7" name="Text Placeholder 6">
            <a:extLst>
              <a:ext uri="{FF2B5EF4-FFF2-40B4-BE49-F238E27FC236}">
                <a16:creationId xmlns:a16="http://schemas.microsoft.com/office/drawing/2014/main" id="{CF2AF91F-C726-F79B-BFE0-2C4213BAF42D}"/>
              </a:ext>
            </a:extLst>
          </p:cNvPr>
          <p:cNvSpPr>
            <a:spLocks noGrp="1"/>
          </p:cNvSpPr>
          <p:nvPr>
            <p:ph type="body" idx="1"/>
          </p:nvPr>
        </p:nvSpPr>
        <p:spPr>
          <a:xfrm>
            <a:off x="522288" y="1643063"/>
            <a:ext cx="11154600" cy="365760"/>
          </a:xfrm>
        </p:spPr>
        <p:txBody>
          <a:bodyPr>
            <a:noAutofit/>
          </a:bodyPr>
          <a:lstStyle/>
          <a:p>
            <a:r>
              <a:rPr lang="en-US" dirty="0"/>
              <a:t>Optison has a well-established safety profile with over 20 years of clinical use across multiple care settings</a:t>
            </a:r>
          </a:p>
        </p:txBody>
      </p:sp>
      <p:sp>
        <p:nvSpPr>
          <p:cNvPr id="12" name="Rectangle 11">
            <a:extLst>
              <a:ext uri="{FF2B5EF4-FFF2-40B4-BE49-F238E27FC236}">
                <a16:creationId xmlns:a16="http://schemas.microsoft.com/office/drawing/2014/main" id="{C7CA9FAE-0109-0D26-0719-4796E176800C}"/>
              </a:ext>
            </a:extLst>
          </p:cNvPr>
          <p:cNvSpPr/>
          <p:nvPr/>
        </p:nvSpPr>
        <p:spPr>
          <a:xfrm>
            <a:off x="0" y="2173522"/>
            <a:ext cx="12192000" cy="24140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2ADDF42-4D20-9839-8F31-B4B24331662B}"/>
              </a:ext>
            </a:extLst>
          </p:cNvPr>
          <p:cNvSpPr txBox="1"/>
          <p:nvPr/>
        </p:nvSpPr>
        <p:spPr>
          <a:xfrm>
            <a:off x="429632" y="2355922"/>
            <a:ext cx="5643853" cy="600164"/>
          </a:xfrm>
          <a:prstGeom prst="rect">
            <a:avLst/>
          </a:prstGeom>
          <a:noFill/>
        </p:spPr>
        <p:txBody>
          <a:bodyPr wrap="square">
            <a:noAutofit/>
          </a:bodyPr>
          <a:lstStyle/>
          <a:p>
            <a:pPr>
              <a:spcAft>
                <a:spcPts val="600"/>
              </a:spcAft>
            </a:pPr>
            <a:r>
              <a:rPr lang="en-US" sz="1600" b="1" dirty="0">
                <a:solidFill>
                  <a:schemeClr val="accent1"/>
                </a:solidFill>
                <a:latin typeface="Source Sans Pro SemiBold" panose="020B0503030403020204" pitchFamily="34" charset="0"/>
              </a:rPr>
              <a:t>Most common AEs during treatment with Optison</a:t>
            </a:r>
            <a:r>
              <a:rPr lang="en-US" sz="1100" b="1" baseline="65000" dirty="0">
                <a:solidFill>
                  <a:schemeClr val="accent1"/>
                </a:solidFill>
                <a:latin typeface="Source Sans Pro SemiBold" panose="020B0503030403020204" pitchFamily="34" charset="0"/>
              </a:rPr>
              <a:t>1</a:t>
            </a:r>
          </a:p>
          <a:p>
            <a:pPr>
              <a:spcAft>
                <a:spcPts val="600"/>
              </a:spcAft>
            </a:pPr>
            <a:r>
              <a:rPr lang="en-US" sz="1200" dirty="0"/>
              <a:t>(N=279)</a:t>
            </a:r>
          </a:p>
        </p:txBody>
      </p:sp>
      <p:sp>
        <p:nvSpPr>
          <p:cNvPr id="20" name="TextBox 19">
            <a:extLst>
              <a:ext uri="{FF2B5EF4-FFF2-40B4-BE49-F238E27FC236}">
                <a16:creationId xmlns:a16="http://schemas.microsoft.com/office/drawing/2014/main" id="{E1CCF5A4-FFD5-C673-4FB3-E32544ECF422}"/>
              </a:ext>
            </a:extLst>
          </p:cNvPr>
          <p:cNvSpPr txBox="1"/>
          <p:nvPr/>
        </p:nvSpPr>
        <p:spPr>
          <a:xfrm>
            <a:off x="7082739" y="3552839"/>
            <a:ext cx="2232442" cy="738664"/>
          </a:xfrm>
          <a:prstGeom prst="rect">
            <a:avLst/>
          </a:prstGeom>
          <a:noFill/>
        </p:spPr>
        <p:txBody>
          <a:bodyPr wrap="square">
            <a:noAutofit/>
          </a:bodyPr>
          <a:lstStyle/>
          <a:p>
            <a:r>
              <a:rPr lang="en-US" sz="1400" b="1" dirty="0">
                <a:latin typeface="Source Sans Pro SemiBold" panose="020B0503030403020204" pitchFamily="34" charset="0"/>
              </a:rPr>
              <a:t>&lt;0.5% </a:t>
            </a:r>
            <a:r>
              <a:rPr lang="en-US" sz="1400" dirty="0"/>
              <a:t>of patients who received Optison reported back pain as an AE</a:t>
            </a:r>
            <a:r>
              <a:rPr lang="en-US" sz="1000" baseline="60000" dirty="0"/>
              <a:t>1</a:t>
            </a:r>
          </a:p>
        </p:txBody>
      </p:sp>
      <p:sp>
        <p:nvSpPr>
          <p:cNvPr id="21" name="TextBox 20">
            <a:extLst>
              <a:ext uri="{FF2B5EF4-FFF2-40B4-BE49-F238E27FC236}">
                <a16:creationId xmlns:a16="http://schemas.microsoft.com/office/drawing/2014/main" id="{134EFB3A-0F9C-4AC0-81E6-A9C5664D2C08}"/>
              </a:ext>
            </a:extLst>
          </p:cNvPr>
          <p:cNvSpPr txBox="1"/>
          <p:nvPr/>
        </p:nvSpPr>
        <p:spPr>
          <a:xfrm>
            <a:off x="2751600" y="3232355"/>
            <a:ext cx="1034870" cy="584775"/>
          </a:xfrm>
          <a:prstGeom prst="rect">
            <a:avLst/>
          </a:prstGeom>
          <a:noFill/>
        </p:spPr>
        <p:txBody>
          <a:bodyPr wrap="square">
            <a:noAutofit/>
          </a:bodyPr>
          <a:lstStyle/>
          <a:p>
            <a:pPr algn="ctr"/>
            <a:r>
              <a:rPr lang="en-US" sz="1400" dirty="0"/>
              <a:t>Headache</a:t>
            </a:r>
          </a:p>
          <a:p>
            <a:pPr algn="ctr"/>
            <a:r>
              <a:rPr lang="en-US" b="1" dirty="0">
                <a:latin typeface="Source Sans Pro SemiBold" panose="020B0503030403020204" pitchFamily="34" charset="0"/>
              </a:rPr>
              <a:t>5.4%</a:t>
            </a:r>
            <a:endParaRPr lang="en-US" sz="2000" b="1" dirty="0">
              <a:latin typeface="Source Sans Pro SemiBold" panose="020B0503030403020204" pitchFamily="34" charset="0"/>
            </a:endParaRPr>
          </a:p>
        </p:txBody>
      </p:sp>
      <p:sp>
        <p:nvSpPr>
          <p:cNvPr id="22" name="TextBox 21">
            <a:extLst>
              <a:ext uri="{FF2B5EF4-FFF2-40B4-BE49-F238E27FC236}">
                <a16:creationId xmlns:a16="http://schemas.microsoft.com/office/drawing/2014/main" id="{1EE1488A-9DBE-61EB-3B68-D7A11F8BA5FC}"/>
              </a:ext>
            </a:extLst>
          </p:cNvPr>
          <p:cNvSpPr txBox="1"/>
          <p:nvPr/>
        </p:nvSpPr>
        <p:spPr>
          <a:xfrm>
            <a:off x="5801164" y="3455151"/>
            <a:ext cx="963678" cy="561692"/>
          </a:xfrm>
          <a:prstGeom prst="rect">
            <a:avLst/>
          </a:prstGeom>
          <a:noFill/>
        </p:spPr>
        <p:txBody>
          <a:bodyPr wrap="square">
            <a:noAutofit/>
          </a:bodyPr>
          <a:lstStyle/>
          <a:p>
            <a:pPr algn="ctr">
              <a:lnSpc>
                <a:spcPts val="1500"/>
              </a:lnSpc>
            </a:pPr>
            <a:r>
              <a:rPr lang="en-US" sz="1400" dirty="0"/>
              <a:t>Dizziness</a:t>
            </a:r>
          </a:p>
          <a:p>
            <a:pPr algn="ctr"/>
            <a:r>
              <a:rPr lang="en-US" b="1" dirty="0">
                <a:latin typeface="Source Sans Pro SemiBold" panose="020B0503030403020204" pitchFamily="34" charset="0"/>
              </a:rPr>
              <a:t>2.5%</a:t>
            </a:r>
            <a:endParaRPr lang="en-US" sz="2000" b="1" dirty="0">
              <a:latin typeface="Source Sans Pro SemiBold" panose="020B0503030403020204" pitchFamily="34" charset="0"/>
            </a:endParaRPr>
          </a:p>
        </p:txBody>
      </p:sp>
      <p:sp>
        <p:nvSpPr>
          <p:cNvPr id="23" name="TextBox 22">
            <a:extLst>
              <a:ext uri="{FF2B5EF4-FFF2-40B4-BE49-F238E27FC236}">
                <a16:creationId xmlns:a16="http://schemas.microsoft.com/office/drawing/2014/main" id="{5764D6E5-854B-73F7-5EAE-365650CC0F05}"/>
              </a:ext>
            </a:extLst>
          </p:cNvPr>
          <p:cNvSpPr txBox="1"/>
          <p:nvPr/>
        </p:nvSpPr>
        <p:spPr>
          <a:xfrm>
            <a:off x="3751697" y="2967651"/>
            <a:ext cx="1034870" cy="946413"/>
          </a:xfrm>
          <a:prstGeom prst="rect">
            <a:avLst/>
          </a:prstGeom>
          <a:noFill/>
        </p:spPr>
        <p:txBody>
          <a:bodyPr wrap="square">
            <a:noAutofit/>
          </a:bodyPr>
          <a:lstStyle/>
          <a:p>
            <a:pPr algn="ctr">
              <a:lnSpc>
                <a:spcPts val="1500"/>
              </a:lnSpc>
            </a:pPr>
            <a:r>
              <a:rPr lang="en-US" sz="1400" dirty="0"/>
              <a:t>Nausea and/or vomiting</a:t>
            </a:r>
          </a:p>
          <a:p>
            <a:pPr algn="ctr"/>
            <a:r>
              <a:rPr lang="en-US" b="1" dirty="0">
                <a:latin typeface="Source Sans Pro SemiBold" panose="020B0503030403020204" pitchFamily="34" charset="0"/>
              </a:rPr>
              <a:t>4.3%</a:t>
            </a:r>
            <a:endParaRPr lang="en-US" sz="2000" b="1" dirty="0">
              <a:latin typeface="Source Sans Pro SemiBold" panose="020B0503030403020204" pitchFamily="34" charset="0"/>
            </a:endParaRPr>
          </a:p>
        </p:txBody>
      </p:sp>
      <p:sp>
        <p:nvSpPr>
          <p:cNvPr id="24" name="TextBox 23">
            <a:extLst>
              <a:ext uri="{FF2B5EF4-FFF2-40B4-BE49-F238E27FC236}">
                <a16:creationId xmlns:a16="http://schemas.microsoft.com/office/drawing/2014/main" id="{F3A4BF0D-5ABA-A7C0-B619-DFE0EA51B8D0}"/>
              </a:ext>
            </a:extLst>
          </p:cNvPr>
          <p:cNvSpPr txBox="1"/>
          <p:nvPr/>
        </p:nvSpPr>
        <p:spPr>
          <a:xfrm>
            <a:off x="4689523" y="2967650"/>
            <a:ext cx="1172684" cy="946413"/>
          </a:xfrm>
          <a:prstGeom prst="rect">
            <a:avLst/>
          </a:prstGeom>
          <a:noFill/>
        </p:spPr>
        <p:txBody>
          <a:bodyPr wrap="square">
            <a:noAutofit/>
          </a:bodyPr>
          <a:lstStyle/>
          <a:p>
            <a:pPr algn="ctr">
              <a:lnSpc>
                <a:spcPts val="1500"/>
              </a:lnSpc>
            </a:pPr>
            <a:r>
              <a:rPr lang="en-US" sz="1400" dirty="0"/>
              <a:t>Warm sensation or flushing</a:t>
            </a:r>
          </a:p>
          <a:p>
            <a:pPr algn="ctr"/>
            <a:r>
              <a:rPr lang="en-US" b="1" dirty="0">
                <a:latin typeface="Source Sans Pro SemiBold" panose="020B0503030403020204" pitchFamily="34" charset="0"/>
              </a:rPr>
              <a:t>4.3%</a:t>
            </a:r>
            <a:endParaRPr lang="en-US" sz="2000" b="1" dirty="0">
              <a:latin typeface="Source Sans Pro SemiBold" panose="020B0503030403020204" pitchFamily="34" charset="0"/>
            </a:endParaRPr>
          </a:p>
        </p:txBody>
      </p:sp>
      <p:sp>
        <p:nvSpPr>
          <p:cNvPr id="25" name="Rectangle 24">
            <a:extLst>
              <a:ext uri="{FF2B5EF4-FFF2-40B4-BE49-F238E27FC236}">
                <a16:creationId xmlns:a16="http://schemas.microsoft.com/office/drawing/2014/main" id="{7D8E00FC-0D14-DD27-82C6-7226437BB50C}"/>
              </a:ext>
            </a:extLst>
          </p:cNvPr>
          <p:cNvSpPr/>
          <p:nvPr/>
        </p:nvSpPr>
        <p:spPr>
          <a:xfrm>
            <a:off x="2970824" y="3823278"/>
            <a:ext cx="596423" cy="438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27" name="Rectangle 26">
            <a:extLst>
              <a:ext uri="{FF2B5EF4-FFF2-40B4-BE49-F238E27FC236}">
                <a16:creationId xmlns:a16="http://schemas.microsoft.com/office/drawing/2014/main" id="{14CFD6F0-C76E-489B-E71F-E896E446D41F}"/>
              </a:ext>
            </a:extLst>
          </p:cNvPr>
          <p:cNvSpPr/>
          <p:nvPr/>
        </p:nvSpPr>
        <p:spPr>
          <a:xfrm>
            <a:off x="3973748" y="3916410"/>
            <a:ext cx="596423" cy="3450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28" name="Rectangle 27">
            <a:extLst>
              <a:ext uri="{FF2B5EF4-FFF2-40B4-BE49-F238E27FC236}">
                <a16:creationId xmlns:a16="http://schemas.microsoft.com/office/drawing/2014/main" id="{DA6E7E79-B87F-C765-6F22-FE98B43A419B}"/>
              </a:ext>
            </a:extLst>
          </p:cNvPr>
          <p:cNvSpPr/>
          <p:nvPr/>
        </p:nvSpPr>
        <p:spPr>
          <a:xfrm>
            <a:off x="4976672" y="3916410"/>
            <a:ext cx="596423" cy="3450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3" name="Rectangle 32">
            <a:extLst>
              <a:ext uri="{FF2B5EF4-FFF2-40B4-BE49-F238E27FC236}">
                <a16:creationId xmlns:a16="http://schemas.microsoft.com/office/drawing/2014/main" id="{5A9FE7ED-B9F7-B998-378C-D5C97968459A}"/>
              </a:ext>
            </a:extLst>
          </p:cNvPr>
          <p:cNvSpPr/>
          <p:nvPr/>
        </p:nvSpPr>
        <p:spPr>
          <a:xfrm>
            <a:off x="5979597" y="4022588"/>
            <a:ext cx="596423" cy="2388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cxnSp>
        <p:nvCxnSpPr>
          <p:cNvPr id="40" name="Straight Connector 39">
            <a:extLst>
              <a:ext uri="{FF2B5EF4-FFF2-40B4-BE49-F238E27FC236}">
                <a16:creationId xmlns:a16="http://schemas.microsoft.com/office/drawing/2014/main" id="{74DA1904-3CEC-E9DA-28FE-B575D502E879}"/>
              </a:ext>
            </a:extLst>
          </p:cNvPr>
          <p:cNvCxnSpPr/>
          <p:nvPr/>
        </p:nvCxnSpPr>
        <p:spPr>
          <a:xfrm>
            <a:off x="2711594" y="4267174"/>
            <a:ext cx="4094858" cy="0"/>
          </a:xfrm>
          <a:prstGeom prst="line">
            <a:avLst/>
          </a:prstGeom>
          <a:noFill/>
          <a:ln w="2857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cxnSp>
      <p:sp>
        <p:nvSpPr>
          <p:cNvPr id="41" name="TextBox 40">
            <a:extLst>
              <a:ext uri="{FF2B5EF4-FFF2-40B4-BE49-F238E27FC236}">
                <a16:creationId xmlns:a16="http://schemas.microsoft.com/office/drawing/2014/main" id="{3FD38B4E-F886-3FAC-8042-CCFD36B523B3}"/>
              </a:ext>
            </a:extLst>
          </p:cNvPr>
          <p:cNvSpPr txBox="1"/>
          <p:nvPr/>
        </p:nvSpPr>
        <p:spPr>
          <a:xfrm>
            <a:off x="522289" y="4857188"/>
            <a:ext cx="6829279" cy="1338828"/>
          </a:xfrm>
          <a:prstGeom prst="rect">
            <a:avLst/>
          </a:prstGeom>
          <a:noFill/>
        </p:spPr>
        <p:txBody>
          <a:bodyPr wrap="square" lIns="0" tIns="0" rIns="0" bIns="0" rtlCol="0" anchor="b">
            <a:noAutofit/>
          </a:bodyPr>
          <a:lstStyle/>
          <a:p>
            <a:pPr>
              <a:spcAft>
                <a:spcPts val="600"/>
              </a:spcAft>
            </a:pPr>
            <a:r>
              <a:rPr lang="en-US" sz="1000" b="1" dirty="0">
                <a:solidFill>
                  <a:schemeClr val="bg2">
                    <a:lumMod val="10000"/>
                  </a:schemeClr>
                </a:solidFill>
                <a:latin typeface="Source Sans Pro SemiBold" panose="020B0503030403020204" pitchFamily="34" charset="0"/>
              </a:rPr>
              <a:t>IMPORTANT SAFETY INFORMATION ABOUT OPTISON</a:t>
            </a:r>
            <a:br>
              <a:rPr lang="en-US" sz="1000" b="1" dirty="0">
                <a:solidFill>
                  <a:schemeClr val="bg2">
                    <a:lumMod val="10000"/>
                  </a:schemeClr>
                </a:solidFill>
                <a:latin typeface="Source Sans Pro SemiBold" panose="020B0503030403020204" pitchFamily="34" charset="0"/>
              </a:rPr>
            </a:br>
            <a:r>
              <a:rPr lang="en-US" sz="1000" b="1" dirty="0">
                <a:solidFill>
                  <a:schemeClr val="bg2">
                    <a:lumMod val="10000"/>
                  </a:schemeClr>
                </a:solidFill>
                <a:latin typeface="Source Sans Pro SemiBold" panose="020B0503030403020204" pitchFamily="34" charset="0"/>
                <a:ea typeface="Calibri" panose="020F0502020204030204" pitchFamily="34" charset="0"/>
                <a:cs typeface="Times New Roman" panose="02020603050405020304" pitchFamily="18" charset="0"/>
              </a:rPr>
              <a:t>WARNINGS AND PRECAUTIONS: </a:t>
            </a:r>
            <a:r>
              <a:rPr lang="en-US" sz="1000" dirty="0">
                <a:latin typeface="Source Sans Pro" panose="020B0503030403020204" pitchFamily="34" charset="0"/>
              </a:rPr>
              <a:t>Serious cardiopulmonary reactions including fatalities have occurred uncommonly during or shortly following perflutren-containing microsphere administration, typically within 30 minutes of administration. The risk for these reactions may be increased among patients with unstable cardio-pulmonary conditions (acute myocardial infarction, acute coronary artery syndromes, worsening or unstable congestive heart failure, or serious ventricular arrhythmias).</a:t>
            </a:r>
            <a:endParaRPr lang="en-US" sz="1000" dirty="0">
              <a:solidFill>
                <a:schemeClr val="bg2">
                  <a:lumMod val="10000"/>
                </a:schemeClr>
              </a:solidFill>
              <a:latin typeface="Source Sans Pro" panose="020B0503030403020204" pitchFamily="34" charset="0"/>
            </a:endParaRPr>
          </a:p>
          <a:p>
            <a:pPr>
              <a:spcAft>
                <a:spcPts val="600"/>
              </a:spcAft>
            </a:pPr>
            <a:r>
              <a:rPr lang="en-US" sz="1000" b="1" dirty="0">
                <a:solidFill>
                  <a:schemeClr val="bg2">
                    <a:lumMod val="10000"/>
                  </a:schemeClr>
                </a:solidFill>
                <a:latin typeface="Source Sans Pro SemiBold" panose="020B0503030403020204" pitchFamily="34" charset="0"/>
              </a:rPr>
              <a:t>Please see additional Important Safety Information, including Boxed Warning, on slide 2, and Full Prescribing Information provided to you at the beginning of this presentation.</a:t>
            </a:r>
          </a:p>
          <a:p>
            <a:r>
              <a:rPr lang="en-US" sz="700" b="1" dirty="0">
                <a:solidFill>
                  <a:schemeClr val="bg2">
                    <a:lumMod val="10000"/>
                  </a:schemeClr>
                </a:solidFill>
                <a:latin typeface="Source Sans Pro SemiBold" panose="020B0503030403020204" pitchFamily="34" charset="0"/>
              </a:rPr>
              <a:t>Reference: 1. </a:t>
            </a:r>
            <a:r>
              <a:rPr lang="en-US" sz="700" dirty="0">
                <a:solidFill>
                  <a:schemeClr val="bg2">
                    <a:lumMod val="10000"/>
                  </a:schemeClr>
                </a:solidFill>
              </a:rPr>
              <a:t>Optison [prescribing information]. Arlington Heights, IL: GE HealthCare. 2025.</a:t>
            </a:r>
          </a:p>
        </p:txBody>
      </p:sp>
      <p:sp>
        <p:nvSpPr>
          <p:cNvPr id="42" name="Slide Number Placeholder 41">
            <a:extLst>
              <a:ext uri="{FF2B5EF4-FFF2-40B4-BE49-F238E27FC236}">
                <a16:creationId xmlns:a16="http://schemas.microsoft.com/office/drawing/2014/main" id="{545F9304-55B5-B6C8-2E80-074321318F2A}"/>
              </a:ext>
            </a:extLst>
          </p:cNvPr>
          <p:cNvSpPr>
            <a:spLocks noGrp="1"/>
          </p:cNvSpPr>
          <p:nvPr>
            <p:ph type="sldNum" sz="quarter" idx="12"/>
          </p:nvPr>
        </p:nvSpPr>
        <p:spPr/>
        <p:txBody>
          <a:bodyPr/>
          <a:lstStyle/>
          <a:p>
            <a:fld id="{339C9110-F427-4586-9638-A5638F41FBCD}" type="slidenum">
              <a:rPr lang="en-US" smtClean="0"/>
              <a:t>14</a:t>
            </a:fld>
            <a:endParaRPr lang="en-US" dirty="0"/>
          </a:p>
        </p:txBody>
      </p:sp>
      <p:sp>
        <p:nvSpPr>
          <p:cNvPr id="43" name="TextBox 42">
            <a:extLst>
              <a:ext uri="{FF2B5EF4-FFF2-40B4-BE49-F238E27FC236}">
                <a16:creationId xmlns:a16="http://schemas.microsoft.com/office/drawing/2014/main" id="{83FB8E80-4E90-5CB8-66A5-4B059747CA42}"/>
              </a:ext>
            </a:extLst>
          </p:cNvPr>
          <p:cNvSpPr txBox="1"/>
          <p:nvPr/>
        </p:nvSpPr>
        <p:spPr>
          <a:xfrm>
            <a:off x="8865031" y="6364666"/>
            <a:ext cx="2474562" cy="107722"/>
          </a:xfrm>
          <a:prstGeom prst="rect">
            <a:avLst/>
          </a:prstGeom>
          <a:noFill/>
        </p:spPr>
        <p:txBody>
          <a:bodyPr wrap="square" lIns="0" tIns="0" rIns="0" bIns="0" rtlCol="0">
            <a:spAutoFit/>
          </a:bodyPr>
          <a:lstStyle/>
          <a:p>
            <a:pPr algn="r"/>
            <a:r>
              <a:rPr lang="en-US" sz="700" dirty="0"/>
              <a:t>Optison is a trademark of GE HealthCare.</a:t>
            </a:r>
          </a:p>
        </p:txBody>
      </p:sp>
      <p:pic>
        <p:nvPicPr>
          <p:cNvPr id="44" name="Picture 43" descr="A close up of a sign&#10;&#10;Description automatically generated">
            <a:extLst>
              <a:ext uri="{FF2B5EF4-FFF2-40B4-BE49-F238E27FC236}">
                <a16:creationId xmlns:a16="http://schemas.microsoft.com/office/drawing/2014/main" id="{D6EBD391-96D9-87F5-6C63-B443091DDD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8312" y="5795312"/>
            <a:ext cx="1241281" cy="524313"/>
          </a:xfrm>
          <a:prstGeom prst="rect">
            <a:avLst/>
          </a:prstGeom>
        </p:spPr>
      </p:pic>
    </p:spTree>
    <p:custDataLst>
      <p:tags r:id="rId1"/>
    </p:custDataLst>
    <p:extLst>
      <p:ext uri="{BB962C8B-B14F-4D97-AF65-F5344CB8AC3E}">
        <p14:creationId xmlns:p14="http://schemas.microsoft.com/office/powerpoint/2010/main" val="365856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0865863E-7C87-3B0E-4971-AA717ED20440}"/>
              </a:ext>
            </a:extLst>
          </p:cNvPr>
          <p:cNvSpPr/>
          <p:nvPr/>
        </p:nvSpPr>
        <p:spPr>
          <a:xfrm>
            <a:off x="0" y="1782041"/>
            <a:ext cx="12192000" cy="26185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44F01C5-C20B-4D22-A267-EB4F0A4F179B}"/>
              </a:ext>
            </a:extLst>
          </p:cNvPr>
          <p:cNvSpPr>
            <a:spLocks noGrp="1"/>
          </p:cNvSpPr>
          <p:nvPr>
            <p:ph type="title"/>
          </p:nvPr>
        </p:nvSpPr>
        <p:spPr>
          <a:xfrm>
            <a:off x="522287" y="365125"/>
            <a:ext cx="11147425" cy="733425"/>
          </a:xfrm>
        </p:spPr>
        <p:txBody>
          <a:bodyPr>
            <a:noAutofit/>
          </a:bodyPr>
          <a:lstStyle/>
          <a:p>
            <a:r>
              <a:rPr lang="en-US" dirty="0"/>
              <a:t>Safety</a:t>
            </a:r>
          </a:p>
        </p:txBody>
      </p:sp>
      <p:sp>
        <p:nvSpPr>
          <p:cNvPr id="10" name="Text Placeholder 9">
            <a:extLst>
              <a:ext uri="{FF2B5EF4-FFF2-40B4-BE49-F238E27FC236}">
                <a16:creationId xmlns:a16="http://schemas.microsoft.com/office/drawing/2014/main" id="{49F41529-C9D7-26D9-42B8-22CA7228A223}"/>
              </a:ext>
            </a:extLst>
          </p:cNvPr>
          <p:cNvSpPr>
            <a:spLocks noGrp="1"/>
          </p:cNvSpPr>
          <p:nvPr>
            <p:ph type="body" idx="1"/>
          </p:nvPr>
        </p:nvSpPr>
        <p:spPr>
          <a:xfrm>
            <a:off x="522288" y="1294968"/>
            <a:ext cx="11155362" cy="365125"/>
          </a:xfrm>
        </p:spPr>
        <p:txBody>
          <a:bodyPr>
            <a:noAutofit/>
          </a:bodyPr>
          <a:lstStyle/>
          <a:p>
            <a:r>
              <a:rPr lang="en-US" dirty="0"/>
              <a:t>Optison’s safety profile is supported by multiple post-marketing clinical trials</a:t>
            </a:r>
          </a:p>
        </p:txBody>
      </p:sp>
      <p:sp>
        <p:nvSpPr>
          <p:cNvPr id="20" name="TextBox 19">
            <a:extLst>
              <a:ext uri="{FF2B5EF4-FFF2-40B4-BE49-F238E27FC236}">
                <a16:creationId xmlns:a16="http://schemas.microsoft.com/office/drawing/2014/main" id="{A14EE28E-285A-CA16-1314-B7B0B9318154}"/>
              </a:ext>
            </a:extLst>
          </p:cNvPr>
          <p:cNvSpPr txBox="1"/>
          <p:nvPr/>
        </p:nvSpPr>
        <p:spPr>
          <a:xfrm>
            <a:off x="1135734" y="3105400"/>
            <a:ext cx="3114147" cy="1077218"/>
          </a:xfrm>
          <a:prstGeom prst="rect">
            <a:avLst/>
          </a:prstGeom>
          <a:noFill/>
        </p:spPr>
        <p:txBody>
          <a:bodyPr wrap="square" lIns="0" tIns="0" rIns="0" bIns="0">
            <a:noAutofit/>
          </a:bodyPr>
          <a:lstStyle/>
          <a:p>
            <a:pPr algn="ctr"/>
            <a:r>
              <a:rPr lang="en-US" sz="1400" b="1" dirty="0">
                <a:solidFill>
                  <a:schemeClr val="bg2">
                    <a:lumMod val="10000"/>
                  </a:schemeClr>
                </a:solidFill>
                <a:latin typeface="Source Sans Pro SemiBold" panose="020B0503030403020204" pitchFamily="34" charset="0"/>
              </a:rPr>
              <a:t>No clinically important </a:t>
            </a:r>
          </a:p>
          <a:p>
            <a:pPr algn="ctr"/>
            <a:r>
              <a:rPr lang="en-US" sz="1400" b="1" dirty="0">
                <a:solidFill>
                  <a:schemeClr val="bg2">
                    <a:lumMod val="10000"/>
                  </a:schemeClr>
                </a:solidFill>
                <a:latin typeface="Source Sans Pro SemiBold" panose="020B0503030403020204" pitchFamily="34" charset="0"/>
              </a:rPr>
              <a:t>pulmonary hemodynamic effects</a:t>
            </a:r>
          </a:p>
          <a:p>
            <a:pPr algn="ctr"/>
            <a:r>
              <a:rPr lang="en-US" sz="1400" dirty="0">
                <a:solidFill>
                  <a:schemeClr val="bg2">
                    <a:lumMod val="10000"/>
                  </a:schemeClr>
                </a:solidFill>
                <a:latin typeface="Source Sans Pro" panose="020B0503030403020204" pitchFamily="34" charset="0"/>
              </a:rPr>
              <a:t>in patients with normal or </a:t>
            </a:r>
          </a:p>
          <a:p>
            <a:pPr algn="ctr"/>
            <a:r>
              <a:rPr lang="en-US" sz="1400" dirty="0">
                <a:solidFill>
                  <a:schemeClr val="bg2">
                    <a:lumMod val="10000"/>
                  </a:schemeClr>
                </a:solidFill>
                <a:latin typeface="Source Sans Pro" panose="020B0503030403020204" pitchFamily="34" charset="0"/>
              </a:rPr>
              <a:t>elevated baseline PASP</a:t>
            </a:r>
            <a:r>
              <a:rPr lang="en-US" sz="1000" baseline="60000" dirty="0">
                <a:solidFill>
                  <a:schemeClr val="bg2">
                    <a:lumMod val="10000"/>
                  </a:schemeClr>
                </a:solidFill>
                <a:latin typeface="Source Sans Pro" panose="020B0503030403020204" pitchFamily="34" charset="0"/>
              </a:rPr>
              <a:t>1</a:t>
            </a:r>
            <a:r>
              <a:rPr lang="en-US" sz="1400" dirty="0">
                <a:solidFill>
                  <a:schemeClr val="bg2">
                    <a:lumMod val="10000"/>
                  </a:schemeClr>
                </a:solidFill>
                <a:latin typeface="Source Sans Pro" panose="020B0503030403020204" pitchFamily="34" charset="0"/>
              </a:rPr>
              <a:t> </a:t>
            </a:r>
          </a:p>
          <a:p>
            <a:pPr algn="ctr"/>
            <a:r>
              <a:rPr lang="en-US" sz="1400" dirty="0">
                <a:solidFill>
                  <a:schemeClr val="bg2">
                    <a:lumMod val="10000"/>
                  </a:schemeClr>
                </a:solidFill>
                <a:latin typeface="Source Sans Pro" panose="020B0503030403020204" pitchFamily="34" charset="0"/>
              </a:rPr>
              <a:t>(N=30)</a:t>
            </a:r>
          </a:p>
        </p:txBody>
      </p:sp>
      <p:sp>
        <p:nvSpPr>
          <p:cNvPr id="21" name="TextBox 20">
            <a:extLst>
              <a:ext uri="{FF2B5EF4-FFF2-40B4-BE49-F238E27FC236}">
                <a16:creationId xmlns:a16="http://schemas.microsoft.com/office/drawing/2014/main" id="{F546FC0B-7096-9F08-18A0-82DB052FA248}"/>
              </a:ext>
            </a:extLst>
          </p:cNvPr>
          <p:cNvSpPr txBox="1"/>
          <p:nvPr/>
        </p:nvSpPr>
        <p:spPr>
          <a:xfrm>
            <a:off x="4836913" y="3105400"/>
            <a:ext cx="2974186" cy="861774"/>
          </a:xfrm>
          <a:prstGeom prst="rect">
            <a:avLst/>
          </a:prstGeom>
          <a:noFill/>
        </p:spPr>
        <p:txBody>
          <a:bodyPr wrap="square" lIns="0" tIns="0" rIns="0" bIns="0">
            <a:noAutofit/>
          </a:bodyPr>
          <a:lstStyle/>
          <a:p>
            <a:pPr algn="ctr"/>
            <a:r>
              <a:rPr lang="en-US" sz="1400" b="1" dirty="0">
                <a:solidFill>
                  <a:schemeClr val="bg2">
                    <a:lumMod val="10000"/>
                  </a:schemeClr>
                </a:solidFill>
                <a:latin typeface="Source Sans Pro SemiBold" panose="020B0503030403020204" pitchFamily="34" charset="0"/>
              </a:rPr>
              <a:t>No increase in mortality </a:t>
            </a:r>
          </a:p>
          <a:p>
            <a:pPr algn="ctr"/>
            <a:r>
              <a:rPr lang="en-US" sz="1400" dirty="0">
                <a:solidFill>
                  <a:schemeClr val="bg2">
                    <a:lumMod val="10000"/>
                  </a:schemeClr>
                </a:solidFill>
                <a:latin typeface="Source Sans Pro" panose="020B0503030403020204" pitchFamily="34" charset="0"/>
              </a:rPr>
              <a:t>in critically ill patients administered </a:t>
            </a:r>
          </a:p>
          <a:p>
            <a:pPr algn="ctr"/>
            <a:r>
              <a:rPr lang="en-US" sz="1400" dirty="0">
                <a:solidFill>
                  <a:schemeClr val="bg2">
                    <a:lumMod val="10000"/>
                  </a:schemeClr>
                </a:solidFill>
                <a:latin typeface="Source Sans Pro" panose="020B0503030403020204" pitchFamily="34" charset="0"/>
              </a:rPr>
              <a:t>Optison vs control patients</a:t>
            </a:r>
            <a:r>
              <a:rPr lang="en-US" sz="1000" baseline="60000" dirty="0">
                <a:solidFill>
                  <a:schemeClr val="bg2">
                    <a:lumMod val="10000"/>
                  </a:schemeClr>
                </a:solidFill>
                <a:latin typeface="Source Sans Pro" panose="020B0503030403020204" pitchFamily="34" charset="0"/>
              </a:rPr>
              <a:t>2</a:t>
            </a:r>
            <a:endParaRPr lang="en-US" sz="1000" dirty="0">
              <a:solidFill>
                <a:schemeClr val="bg2">
                  <a:lumMod val="10000"/>
                </a:schemeClr>
              </a:solidFill>
              <a:latin typeface="Source Sans Pro" panose="020B0503030403020204" pitchFamily="34" charset="0"/>
            </a:endParaRPr>
          </a:p>
          <a:p>
            <a:pPr algn="ctr"/>
            <a:r>
              <a:rPr lang="en-US" sz="1400" dirty="0">
                <a:solidFill>
                  <a:schemeClr val="bg2">
                    <a:lumMod val="10000"/>
                  </a:schemeClr>
                </a:solidFill>
                <a:latin typeface="Source Sans Pro" panose="020B0503030403020204" pitchFamily="34" charset="0"/>
              </a:rPr>
              <a:t>(N=2,900)</a:t>
            </a:r>
          </a:p>
        </p:txBody>
      </p:sp>
      <p:sp>
        <p:nvSpPr>
          <p:cNvPr id="22" name="TextBox 21">
            <a:extLst>
              <a:ext uri="{FF2B5EF4-FFF2-40B4-BE49-F238E27FC236}">
                <a16:creationId xmlns:a16="http://schemas.microsoft.com/office/drawing/2014/main" id="{F8F85227-29F3-423E-A391-DC16F9624EAB}"/>
              </a:ext>
            </a:extLst>
          </p:cNvPr>
          <p:cNvSpPr txBox="1"/>
          <p:nvPr/>
        </p:nvSpPr>
        <p:spPr>
          <a:xfrm>
            <a:off x="8398130" y="3105400"/>
            <a:ext cx="2746120" cy="861774"/>
          </a:xfrm>
          <a:prstGeom prst="rect">
            <a:avLst/>
          </a:prstGeom>
          <a:noFill/>
        </p:spPr>
        <p:txBody>
          <a:bodyPr wrap="square" lIns="0" tIns="0" rIns="0" bIns="0">
            <a:noAutofit/>
          </a:bodyPr>
          <a:lstStyle/>
          <a:p>
            <a:pPr algn="ctr"/>
            <a:r>
              <a:rPr lang="en-US" sz="1400" b="1" dirty="0">
                <a:solidFill>
                  <a:schemeClr val="bg2">
                    <a:lumMod val="10000"/>
                  </a:schemeClr>
                </a:solidFill>
                <a:latin typeface="Source Sans Pro SemiBold" panose="020B0503030403020204" pitchFamily="34" charset="0"/>
              </a:rPr>
              <a:t>No serious AEs and deaths </a:t>
            </a:r>
          </a:p>
          <a:p>
            <a:pPr algn="ctr"/>
            <a:r>
              <a:rPr lang="en-US" sz="1400" dirty="0">
                <a:solidFill>
                  <a:schemeClr val="bg2">
                    <a:lumMod val="10000"/>
                  </a:schemeClr>
                </a:solidFill>
                <a:latin typeface="Source Sans Pro" panose="020B0503030403020204" pitchFamily="34" charset="0"/>
              </a:rPr>
              <a:t>in &gt;1000 patients administered </a:t>
            </a:r>
          </a:p>
          <a:p>
            <a:pPr algn="ctr"/>
            <a:r>
              <a:rPr lang="en-US" sz="1400" dirty="0">
                <a:solidFill>
                  <a:schemeClr val="bg2">
                    <a:lumMod val="10000"/>
                  </a:schemeClr>
                </a:solidFill>
                <a:latin typeface="Source Sans Pro" panose="020B0503030403020204" pitchFamily="34" charset="0"/>
              </a:rPr>
              <a:t>Optison in routine clinical practice</a:t>
            </a:r>
            <a:r>
              <a:rPr lang="en-US" sz="1000" baseline="60000" dirty="0">
                <a:solidFill>
                  <a:schemeClr val="bg2">
                    <a:lumMod val="10000"/>
                  </a:schemeClr>
                </a:solidFill>
                <a:latin typeface="Source Sans Pro" panose="020B0503030403020204" pitchFamily="34" charset="0"/>
              </a:rPr>
              <a:t>3</a:t>
            </a:r>
            <a:endParaRPr lang="en-US" sz="1000" dirty="0">
              <a:solidFill>
                <a:schemeClr val="bg2">
                  <a:lumMod val="10000"/>
                </a:schemeClr>
              </a:solidFill>
              <a:latin typeface="Source Sans Pro" panose="020B0503030403020204" pitchFamily="34" charset="0"/>
            </a:endParaRPr>
          </a:p>
          <a:p>
            <a:pPr algn="ctr"/>
            <a:r>
              <a:rPr lang="en-US" sz="1400" dirty="0">
                <a:solidFill>
                  <a:schemeClr val="bg2">
                    <a:lumMod val="10000"/>
                  </a:schemeClr>
                </a:solidFill>
                <a:latin typeface="Source Sans Pro" panose="020B0503030403020204" pitchFamily="34" charset="0"/>
              </a:rPr>
              <a:t>(N=1,039)</a:t>
            </a:r>
          </a:p>
        </p:txBody>
      </p:sp>
      <p:sp>
        <p:nvSpPr>
          <p:cNvPr id="25" name="Oval 24">
            <a:extLst>
              <a:ext uri="{FF2B5EF4-FFF2-40B4-BE49-F238E27FC236}">
                <a16:creationId xmlns:a16="http://schemas.microsoft.com/office/drawing/2014/main" id="{B7FCEE82-4B31-1577-C7CB-8D22B8F52C1A}"/>
              </a:ext>
            </a:extLst>
          </p:cNvPr>
          <p:cNvSpPr/>
          <p:nvPr/>
        </p:nvSpPr>
        <p:spPr>
          <a:xfrm>
            <a:off x="2212228" y="2021032"/>
            <a:ext cx="961159" cy="961159"/>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9" name="Oval 28">
            <a:extLst>
              <a:ext uri="{FF2B5EF4-FFF2-40B4-BE49-F238E27FC236}">
                <a16:creationId xmlns:a16="http://schemas.microsoft.com/office/drawing/2014/main" id="{3CCFD0F7-FD06-B5C4-096F-3C2B9FFC1093}"/>
              </a:ext>
            </a:extLst>
          </p:cNvPr>
          <p:cNvSpPr/>
          <p:nvPr/>
        </p:nvSpPr>
        <p:spPr>
          <a:xfrm>
            <a:off x="5843427" y="2021032"/>
            <a:ext cx="961159" cy="961159"/>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0" name="Oval 29">
            <a:extLst>
              <a:ext uri="{FF2B5EF4-FFF2-40B4-BE49-F238E27FC236}">
                <a16:creationId xmlns:a16="http://schemas.microsoft.com/office/drawing/2014/main" id="{1D359F3B-45FE-91E3-2E83-A56BAD2BF23F}"/>
              </a:ext>
            </a:extLst>
          </p:cNvPr>
          <p:cNvSpPr/>
          <p:nvPr/>
        </p:nvSpPr>
        <p:spPr>
          <a:xfrm>
            <a:off x="9290611" y="2021032"/>
            <a:ext cx="961159" cy="961159"/>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32" name="Graphic 31">
            <a:extLst>
              <a:ext uri="{FF2B5EF4-FFF2-40B4-BE49-F238E27FC236}">
                <a16:creationId xmlns:a16="http://schemas.microsoft.com/office/drawing/2014/main" id="{662AA4E7-76D7-719D-7FA9-0A62A21A3D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01888" y="2179493"/>
            <a:ext cx="644237" cy="644237"/>
          </a:xfrm>
          <a:prstGeom prst="rect">
            <a:avLst/>
          </a:prstGeom>
        </p:spPr>
      </p:pic>
      <p:pic>
        <p:nvPicPr>
          <p:cNvPr id="37" name="Graphic 36">
            <a:extLst>
              <a:ext uri="{FF2B5EF4-FFF2-40B4-BE49-F238E27FC236}">
                <a16:creationId xmlns:a16="http://schemas.microsoft.com/office/drawing/2014/main" id="{4D1B26B8-9667-2BE9-F8AB-C795442A37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21778" y="2230582"/>
            <a:ext cx="542059" cy="542059"/>
          </a:xfrm>
          <a:prstGeom prst="rect">
            <a:avLst/>
          </a:prstGeom>
        </p:spPr>
      </p:pic>
      <p:sp>
        <p:nvSpPr>
          <p:cNvPr id="38" name="TextBox 37">
            <a:extLst>
              <a:ext uri="{FF2B5EF4-FFF2-40B4-BE49-F238E27FC236}">
                <a16:creationId xmlns:a16="http://schemas.microsoft.com/office/drawing/2014/main" id="{3059F80B-5705-CA8A-92DA-333BE1FC9C4D}"/>
              </a:ext>
            </a:extLst>
          </p:cNvPr>
          <p:cNvSpPr txBox="1"/>
          <p:nvPr/>
        </p:nvSpPr>
        <p:spPr>
          <a:xfrm>
            <a:off x="522289" y="4534023"/>
            <a:ext cx="6876038" cy="1661993"/>
          </a:xfrm>
          <a:prstGeom prst="rect">
            <a:avLst/>
          </a:prstGeom>
          <a:noFill/>
        </p:spPr>
        <p:txBody>
          <a:bodyPr wrap="square" lIns="0" tIns="0" rIns="0" bIns="0" rtlCol="0" anchor="b">
            <a:noAutofit/>
          </a:bodyPr>
          <a:lstStyle/>
          <a:p>
            <a:pPr>
              <a:spcAft>
                <a:spcPts val="600"/>
              </a:spcAft>
            </a:pPr>
            <a:r>
              <a:rPr lang="en-US" sz="1000" b="1" dirty="0">
                <a:solidFill>
                  <a:schemeClr val="bg2">
                    <a:lumMod val="10000"/>
                  </a:schemeClr>
                </a:solidFill>
                <a:latin typeface="Source Sans Pro SemiBold" panose="020B0503030403020204" pitchFamily="34" charset="0"/>
              </a:rPr>
              <a:t>IMPORTANT SAFETY INFORMATION ABOUT OPTISON</a:t>
            </a:r>
            <a:br>
              <a:rPr lang="en-US" sz="1000" b="1" dirty="0">
                <a:solidFill>
                  <a:schemeClr val="bg2">
                    <a:lumMod val="10000"/>
                  </a:schemeClr>
                </a:solidFill>
                <a:latin typeface="Source Sans Pro SemiBold" panose="020B0503030403020204" pitchFamily="34" charset="0"/>
              </a:rPr>
            </a:br>
            <a:r>
              <a:rPr lang="en-US" sz="1000" b="1" dirty="0">
                <a:solidFill>
                  <a:schemeClr val="bg2">
                    <a:lumMod val="10000"/>
                  </a:schemeClr>
                </a:solidFill>
                <a:latin typeface="Source Sans Pro SemiBold" panose="020B0503030403020204" pitchFamily="34" charset="0"/>
                <a:ea typeface="Calibri" panose="020F0502020204030204" pitchFamily="34" charset="0"/>
                <a:cs typeface="Times New Roman" panose="02020603050405020304" pitchFamily="18" charset="0"/>
              </a:rPr>
              <a:t>WARNINGS AND PRECAUTIONS: </a:t>
            </a:r>
            <a:r>
              <a:rPr lang="en-US" sz="1000" dirty="0">
                <a:latin typeface="Source Sans Pro" panose="020B0503030403020204" pitchFamily="34" charset="0"/>
              </a:rPr>
              <a:t>Serious cardiopulmonary reactions including fatalities have occurred uncommonly during or shortly following perflutren-containing microsphere administration, typically within 30 minutes of administration. The risk for these reactions may be increased among patients with unstable cardio-pulmonary conditions (acute myocardial infarction, acute coronary artery syndromes, worsening or unstable congestive heart failure, or serious ventricular arrhythmias).</a:t>
            </a:r>
            <a:endParaRPr lang="en-US" sz="1000" dirty="0">
              <a:solidFill>
                <a:schemeClr val="bg2">
                  <a:lumMod val="10000"/>
                </a:schemeClr>
              </a:solidFill>
              <a:latin typeface="Source Sans Pro" panose="020B0503030403020204" pitchFamily="34" charset="0"/>
            </a:endParaRPr>
          </a:p>
          <a:p>
            <a:pPr>
              <a:spcAft>
                <a:spcPts val="600"/>
              </a:spcAft>
            </a:pPr>
            <a:r>
              <a:rPr lang="en-US" sz="1000" b="1" dirty="0">
                <a:solidFill>
                  <a:schemeClr val="bg2">
                    <a:lumMod val="10000"/>
                  </a:schemeClr>
                </a:solidFill>
                <a:latin typeface="Source Sans Pro SemiBold" panose="020B0503030403020204" pitchFamily="34" charset="0"/>
              </a:rPr>
              <a:t>Please see additional Important Safety Information, including Boxed Warning, on slide 2, and Full Prescribing Information provided to you at the beginning of this presentation.</a:t>
            </a:r>
          </a:p>
          <a:p>
            <a:r>
              <a:rPr lang="en-US" sz="700" b="1" dirty="0">
                <a:solidFill>
                  <a:schemeClr val="bg2">
                    <a:lumMod val="10000"/>
                  </a:schemeClr>
                </a:solidFill>
                <a:latin typeface="Source Sans Pro SemiBold" panose="020B0503030403020204" pitchFamily="34" charset="0"/>
              </a:rPr>
              <a:t>References: 1. </a:t>
            </a:r>
            <a:r>
              <a:rPr lang="en-US" sz="700" dirty="0">
                <a:solidFill>
                  <a:schemeClr val="bg2">
                    <a:lumMod val="10000"/>
                  </a:schemeClr>
                </a:solidFill>
              </a:rPr>
              <a:t>Main ML, Grayburn PA, Lang RM, et al. Effect of Optison on pulmonary artery systolic pressure and pulmonary vascular resistance. </a:t>
            </a:r>
            <a:r>
              <a:rPr lang="en-US" sz="700" i="1" dirty="0">
                <a:solidFill>
                  <a:schemeClr val="bg2">
                    <a:lumMod val="10000"/>
                  </a:schemeClr>
                </a:solidFill>
              </a:rPr>
              <a:t>Am J Cardiol</a:t>
            </a:r>
            <a:r>
              <a:rPr lang="en-US" sz="700" dirty="0">
                <a:solidFill>
                  <a:schemeClr val="bg2">
                    <a:lumMod val="10000"/>
                  </a:schemeClr>
                </a:solidFill>
              </a:rPr>
              <a:t>. 2013;112(10):1657-1661. </a:t>
            </a:r>
            <a:br>
              <a:rPr lang="en-US" sz="700" dirty="0">
                <a:solidFill>
                  <a:schemeClr val="bg2">
                    <a:lumMod val="10000"/>
                  </a:schemeClr>
                </a:solidFill>
              </a:rPr>
            </a:br>
            <a:r>
              <a:rPr lang="en-US" sz="700" b="1" dirty="0">
                <a:solidFill>
                  <a:schemeClr val="bg2">
                    <a:lumMod val="10000"/>
                  </a:schemeClr>
                </a:solidFill>
                <a:latin typeface="Source Sans Pro SemiBold" panose="020B0503030403020204" pitchFamily="34" charset="0"/>
              </a:rPr>
              <a:t>2. </a:t>
            </a:r>
            <a:r>
              <a:rPr lang="en-US" sz="700" dirty="0">
                <a:solidFill>
                  <a:schemeClr val="bg2">
                    <a:lumMod val="10000"/>
                  </a:schemeClr>
                </a:solidFill>
              </a:rPr>
              <a:t>Exuzides A, Main ML, Colby C, Grayburn PA, Feinstein SB, Goldman JH. A retrospective comparison of mortality in critically ill hospitalized patients undergoing echocardiography with and without an ultrasound contrast agent. </a:t>
            </a:r>
            <a:r>
              <a:rPr lang="en-US" sz="700" i="1" dirty="0">
                <a:solidFill>
                  <a:schemeClr val="bg2">
                    <a:lumMod val="10000"/>
                  </a:schemeClr>
                </a:solidFill>
              </a:rPr>
              <a:t>JACC Cardiovasc Imaging</a:t>
            </a:r>
            <a:r>
              <a:rPr lang="en-US" sz="700" dirty="0">
                <a:solidFill>
                  <a:schemeClr val="bg2">
                    <a:lumMod val="10000"/>
                  </a:schemeClr>
                </a:solidFill>
              </a:rPr>
              <a:t>. 2010;3(6): 578-585. </a:t>
            </a:r>
            <a:r>
              <a:rPr lang="en-US" sz="700" b="1" dirty="0">
                <a:solidFill>
                  <a:schemeClr val="bg2">
                    <a:lumMod val="10000"/>
                  </a:schemeClr>
                </a:solidFill>
                <a:latin typeface="Source Sans Pro SemiBold" panose="020B0503030403020204" pitchFamily="34" charset="0"/>
              </a:rPr>
              <a:t>3. </a:t>
            </a:r>
            <a:r>
              <a:rPr lang="en-US" sz="700" dirty="0">
                <a:solidFill>
                  <a:schemeClr val="bg2">
                    <a:lumMod val="10000"/>
                  </a:schemeClr>
                </a:solidFill>
              </a:rPr>
              <a:t>Wei K, Shah S, Jaber WA, DeMaria A. An observational study of the occurrence of serious adverse reactions among patients who receive optison in routine medical practice. </a:t>
            </a:r>
            <a:r>
              <a:rPr lang="en-US" sz="700" i="1" dirty="0">
                <a:solidFill>
                  <a:schemeClr val="bg2">
                    <a:lumMod val="10000"/>
                  </a:schemeClr>
                </a:solidFill>
              </a:rPr>
              <a:t>J Am Soc Echocardiogr</a:t>
            </a:r>
            <a:r>
              <a:rPr lang="en-US" sz="700" dirty="0">
                <a:solidFill>
                  <a:schemeClr val="bg2">
                    <a:lumMod val="10000"/>
                  </a:schemeClr>
                </a:solidFill>
              </a:rPr>
              <a:t>. 2014;27(9):1006-1010. </a:t>
            </a:r>
          </a:p>
        </p:txBody>
      </p:sp>
      <p:sp>
        <p:nvSpPr>
          <p:cNvPr id="39" name="Slide Number Placeholder 38">
            <a:extLst>
              <a:ext uri="{FF2B5EF4-FFF2-40B4-BE49-F238E27FC236}">
                <a16:creationId xmlns:a16="http://schemas.microsoft.com/office/drawing/2014/main" id="{BF944984-EF0B-3935-5ECC-F20ABCD657C6}"/>
              </a:ext>
            </a:extLst>
          </p:cNvPr>
          <p:cNvSpPr>
            <a:spLocks noGrp="1"/>
          </p:cNvSpPr>
          <p:nvPr>
            <p:ph type="sldNum" sz="quarter" idx="12"/>
          </p:nvPr>
        </p:nvSpPr>
        <p:spPr/>
        <p:txBody>
          <a:bodyPr/>
          <a:lstStyle/>
          <a:p>
            <a:fld id="{339C9110-F427-4586-9638-A5638F41FBCD}" type="slidenum">
              <a:rPr lang="en-US" smtClean="0"/>
              <a:t>15</a:t>
            </a:fld>
            <a:endParaRPr lang="en-US" dirty="0"/>
          </a:p>
        </p:txBody>
      </p:sp>
      <p:sp>
        <p:nvSpPr>
          <p:cNvPr id="41" name="TextBox 40">
            <a:extLst>
              <a:ext uri="{FF2B5EF4-FFF2-40B4-BE49-F238E27FC236}">
                <a16:creationId xmlns:a16="http://schemas.microsoft.com/office/drawing/2014/main" id="{98AE6B2B-39C4-5918-3D98-373BDA30CFAC}"/>
              </a:ext>
            </a:extLst>
          </p:cNvPr>
          <p:cNvSpPr txBox="1"/>
          <p:nvPr/>
        </p:nvSpPr>
        <p:spPr>
          <a:xfrm>
            <a:off x="8865031" y="6364666"/>
            <a:ext cx="2474562" cy="107722"/>
          </a:xfrm>
          <a:prstGeom prst="rect">
            <a:avLst/>
          </a:prstGeom>
          <a:noFill/>
        </p:spPr>
        <p:txBody>
          <a:bodyPr wrap="square" lIns="0" tIns="0" rIns="0" bIns="0" rtlCol="0">
            <a:spAutoFit/>
          </a:bodyPr>
          <a:lstStyle/>
          <a:p>
            <a:pPr algn="r"/>
            <a:r>
              <a:rPr lang="en-US" sz="700" dirty="0"/>
              <a:t>Optison is a trademark of GE HealthCare.</a:t>
            </a:r>
          </a:p>
        </p:txBody>
      </p:sp>
      <p:pic>
        <p:nvPicPr>
          <p:cNvPr id="42" name="Picture 41" descr="A close up of a sign&#10;&#10;Description automatically generated">
            <a:extLst>
              <a:ext uri="{FF2B5EF4-FFF2-40B4-BE49-F238E27FC236}">
                <a16:creationId xmlns:a16="http://schemas.microsoft.com/office/drawing/2014/main" id="{1DC694EB-917D-5E6D-C49E-60DCF8A812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98312" y="5795312"/>
            <a:ext cx="1241281" cy="524313"/>
          </a:xfrm>
          <a:prstGeom prst="rect">
            <a:avLst/>
          </a:prstGeom>
        </p:spPr>
      </p:pic>
      <p:pic>
        <p:nvPicPr>
          <p:cNvPr id="44" name="Graphic 43">
            <a:extLst>
              <a:ext uri="{FF2B5EF4-FFF2-40B4-BE49-F238E27FC236}">
                <a16:creationId xmlns:a16="http://schemas.microsoft.com/office/drawing/2014/main" id="{CAA0F72A-B083-7B38-26DD-E8F9192324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88904" y="2219325"/>
            <a:ext cx="564572" cy="564572"/>
          </a:xfrm>
          <a:prstGeom prst="rect">
            <a:avLst/>
          </a:prstGeom>
        </p:spPr>
      </p:pic>
    </p:spTree>
    <p:custDataLst>
      <p:tags r:id="rId1"/>
    </p:custDataLst>
    <p:extLst>
      <p:ext uri="{BB962C8B-B14F-4D97-AF65-F5344CB8AC3E}">
        <p14:creationId xmlns:p14="http://schemas.microsoft.com/office/powerpoint/2010/main" val="292289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AE2137-A2B6-4091-ACE8-0D44429F7E5D}"/>
              </a:ext>
            </a:extLst>
          </p:cNvPr>
          <p:cNvSpPr>
            <a:spLocks noGrp="1"/>
          </p:cNvSpPr>
          <p:nvPr>
            <p:ph type="title"/>
          </p:nvPr>
        </p:nvSpPr>
        <p:spPr>
          <a:xfrm>
            <a:off x="522289" y="365125"/>
            <a:ext cx="9972530" cy="733425"/>
          </a:xfrm>
        </p:spPr>
        <p:txBody>
          <a:bodyPr>
            <a:noAutofit/>
          </a:bodyPr>
          <a:lstStyle/>
          <a:p>
            <a:r>
              <a:rPr lang="en-US" dirty="0"/>
              <a:t>Optison is the only polyethylene glycol (PEG)-free UEA available in the US</a:t>
            </a:r>
          </a:p>
        </p:txBody>
      </p:sp>
      <p:sp>
        <p:nvSpPr>
          <p:cNvPr id="4" name="Content Placeholder 3">
            <a:extLst>
              <a:ext uri="{FF2B5EF4-FFF2-40B4-BE49-F238E27FC236}">
                <a16:creationId xmlns:a16="http://schemas.microsoft.com/office/drawing/2014/main" id="{F7A7119C-64A9-42C3-AFFC-F23C045DDD1A}"/>
              </a:ext>
            </a:extLst>
          </p:cNvPr>
          <p:cNvSpPr>
            <a:spLocks noGrp="1"/>
          </p:cNvSpPr>
          <p:nvPr>
            <p:ph sz="half" idx="2"/>
          </p:nvPr>
        </p:nvSpPr>
        <p:spPr>
          <a:xfrm>
            <a:off x="522288" y="1765734"/>
            <a:ext cx="10684307" cy="2743921"/>
          </a:xfrm>
        </p:spPr>
        <p:txBody>
          <a:bodyPr>
            <a:noAutofit/>
          </a:bodyPr>
          <a:lstStyle/>
          <a:p>
            <a:pPr>
              <a:spcBef>
                <a:spcPts val="0"/>
              </a:spcBef>
              <a:spcAft>
                <a:spcPts val="1200"/>
              </a:spcAft>
            </a:pPr>
            <a:r>
              <a:rPr lang="en-US" dirty="0"/>
              <a:t>The FDA notified healthcare providers in 2021 that ultrasound enhancing agents (UEAs) containing PEG should not be administered to patients with known or suspected PEG hypersensitivity. This was due to hypersensitivity reactions, including 11 cases of anaphylaxis and 2 deaths, which appear to be linked to the administration of UEAs containing PEG.</a:t>
            </a:r>
            <a:r>
              <a:rPr lang="en-US" sz="1100" baseline="65000" dirty="0"/>
              <a:t>1,2</a:t>
            </a:r>
            <a:r>
              <a:rPr lang="en-US" dirty="0"/>
              <a:t> </a:t>
            </a:r>
          </a:p>
          <a:p>
            <a:pPr>
              <a:spcBef>
                <a:spcPts val="0"/>
              </a:spcBef>
              <a:spcAft>
                <a:spcPts val="1200"/>
              </a:spcAft>
            </a:pPr>
            <a:r>
              <a:rPr lang="en-US" b="1" dirty="0">
                <a:latin typeface="Source Sans Pro SemiBold" panose="020B0503030403020204" pitchFamily="34" charset="0"/>
              </a:rPr>
              <a:t>Three of the four available UEAs contain PEG—but Optison is PEG-free.</a:t>
            </a:r>
          </a:p>
          <a:p>
            <a:pPr>
              <a:spcBef>
                <a:spcPts val="0"/>
              </a:spcBef>
              <a:spcAft>
                <a:spcPts val="600"/>
              </a:spcAft>
            </a:pPr>
            <a:r>
              <a:rPr lang="en-US" b="1" dirty="0">
                <a:solidFill>
                  <a:schemeClr val="accent1"/>
                </a:solidFill>
                <a:latin typeface="Source Sans Pro SemiBold" panose="020B0503030403020204" pitchFamily="34" charset="0"/>
              </a:rPr>
              <a:t>How can Optison help you and your patients?</a:t>
            </a:r>
          </a:p>
          <a:p>
            <a:pPr marL="176213" indent="-176213">
              <a:spcBef>
                <a:spcPts val="0"/>
              </a:spcBef>
              <a:spcAft>
                <a:spcPts val="600"/>
              </a:spcAft>
              <a:buFont typeface="Arial" panose="020B0604020202020204" pitchFamily="34" charset="0"/>
              <a:buChar char="•"/>
            </a:pPr>
            <a:r>
              <a:rPr lang="en-US" b="1" dirty="0">
                <a:latin typeface="Source Sans Pro SemiBold" panose="020B0503030403020204" pitchFamily="34" charset="0"/>
              </a:rPr>
              <a:t>Enhance peace of mind: </a:t>
            </a:r>
            <a:r>
              <a:rPr lang="en-US" dirty="0"/>
              <a:t>Optison helps alleviate concerns </a:t>
            </a:r>
            <a:br>
              <a:rPr lang="en-US" dirty="0"/>
            </a:br>
            <a:r>
              <a:rPr lang="en-US" dirty="0"/>
              <a:t>about PEG allergy, because it does not contain PEG3</a:t>
            </a:r>
          </a:p>
          <a:p>
            <a:pPr marL="176213" indent="-176213">
              <a:spcBef>
                <a:spcPts val="0"/>
              </a:spcBef>
              <a:spcAft>
                <a:spcPts val="1200"/>
              </a:spcAft>
              <a:buFont typeface="Arial" panose="020B0604020202020204" pitchFamily="34" charset="0"/>
              <a:buChar char="•"/>
            </a:pPr>
            <a:r>
              <a:rPr lang="en-US" b="1" dirty="0">
                <a:latin typeface="Source Sans Pro SemiBold" panose="020B0503030403020204" pitchFamily="34" charset="0"/>
              </a:rPr>
              <a:t>Improve workflow efficiencies: </a:t>
            </a:r>
            <a:r>
              <a:rPr lang="en-US" dirty="0"/>
              <a:t>Optison helps eliminate added </a:t>
            </a:r>
            <a:br>
              <a:rPr lang="en-US" dirty="0"/>
            </a:br>
            <a:r>
              <a:rPr lang="en-US" dirty="0"/>
              <a:t>steps to screen for PEG allergy, because it does not contain PEG</a:t>
            </a:r>
          </a:p>
        </p:txBody>
      </p:sp>
      <p:sp>
        <p:nvSpPr>
          <p:cNvPr id="15" name="TextBox 14">
            <a:extLst>
              <a:ext uri="{FF2B5EF4-FFF2-40B4-BE49-F238E27FC236}">
                <a16:creationId xmlns:a16="http://schemas.microsoft.com/office/drawing/2014/main" id="{606D4F08-E3FD-EE8B-BB1E-7D6C588B8DBB}"/>
              </a:ext>
            </a:extLst>
          </p:cNvPr>
          <p:cNvSpPr txBox="1"/>
          <p:nvPr/>
        </p:nvSpPr>
        <p:spPr>
          <a:xfrm>
            <a:off x="522289" y="4780244"/>
            <a:ext cx="6829279" cy="1415772"/>
          </a:xfrm>
          <a:prstGeom prst="rect">
            <a:avLst/>
          </a:prstGeom>
          <a:noFill/>
        </p:spPr>
        <p:txBody>
          <a:bodyPr wrap="square" lIns="0" tIns="0" rIns="0" bIns="0" rtlCol="0" anchor="b">
            <a:noAutofit/>
          </a:bodyPr>
          <a:lstStyle/>
          <a:p>
            <a:pPr>
              <a:spcAft>
                <a:spcPts val="600"/>
              </a:spcAft>
            </a:pPr>
            <a:r>
              <a:rPr lang="en-US" sz="1000" b="1" dirty="0">
                <a:solidFill>
                  <a:schemeClr val="bg2">
                    <a:lumMod val="10000"/>
                  </a:schemeClr>
                </a:solidFill>
                <a:latin typeface="Source Sans Pro SemiBold" panose="020B0503030403020204" pitchFamily="34" charset="0"/>
              </a:rPr>
              <a:t>IMPORTANT SAFETY INFORMATION ABOUT OPTISON</a:t>
            </a:r>
            <a:br>
              <a:rPr lang="en-US" sz="1000" b="1" dirty="0">
                <a:solidFill>
                  <a:schemeClr val="bg2">
                    <a:lumMod val="10000"/>
                  </a:schemeClr>
                </a:solidFill>
                <a:latin typeface="Source Sans Pro SemiBold" panose="020B0503030403020204" pitchFamily="34" charset="0"/>
              </a:rPr>
            </a:br>
            <a:r>
              <a:rPr lang="en-US" sz="1000" b="1" dirty="0">
                <a:solidFill>
                  <a:schemeClr val="bg2">
                    <a:lumMod val="10000"/>
                  </a:schemeClr>
                </a:solidFill>
                <a:latin typeface="Source Sans Pro SemiBold" panose="020B0503030403020204" pitchFamily="34" charset="0"/>
              </a:rPr>
              <a:t>CONTRAINDICATION: </a:t>
            </a:r>
            <a:r>
              <a:rPr lang="en-US" sz="1000" dirty="0"/>
              <a:t>OPTISON is contraindicated in patients with known or suspected hypersensitivity to perflutren or albumin.</a:t>
            </a:r>
          </a:p>
          <a:p>
            <a:pPr>
              <a:spcAft>
                <a:spcPts val="600"/>
              </a:spcAft>
            </a:pPr>
            <a:r>
              <a:rPr lang="en-US" sz="1000" b="1" dirty="0">
                <a:solidFill>
                  <a:schemeClr val="bg2">
                    <a:lumMod val="10000"/>
                  </a:schemeClr>
                </a:solidFill>
                <a:latin typeface="Source Sans Pro SemiBold" panose="020B0503030403020204" pitchFamily="34" charset="0"/>
              </a:rPr>
              <a:t>Please see additional Important Safety Information, including Boxed Warning, on slide 2, and Full Prescribing Information provided to you at the beginning of this presentation.</a:t>
            </a:r>
          </a:p>
          <a:p>
            <a:r>
              <a:rPr lang="en-US" sz="700" b="1" dirty="0">
                <a:solidFill>
                  <a:schemeClr val="bg2">
                    <a:lumMod val="10000"/>
                  </a:schemeClr>
                </a:solidFill>
                <a:latin typeface="Source Sans Pro SemiBold" panose="020B0503030403020204" pitchFamily="34" charset="0"/>
              </a:rPr>
              <a:t>References: 1. </a:t>
            </a:r>
            <a:r>
              <a:rPr lang="en-US" sz="700" dirty="0">
                <a:solidFill>
                  <a:schemeClr val="bg2">
                    <a:lumMod val="10000"/>
                  </a:schemeClr>
                </a:solidFill>
              </a:rPr>
              <a:t>FDA Warns Against Some Ultrasound Contrast Agents in Patients with PEG Allergy. American College of Radiology (ACR). https://www.acr.org/Advocacy-and-Economics/Advocacy-News/Advocacy-News-Issues/In-the-April-24-2021-Issue/FDA-Warns-Against-Some-Ultrasound-Contrast-Agents. Published 2022. Accessed January 12, 2023. </a:t>
            </a:r>
            <a:br>
              <a:rPr lang="en-US" sz="700" dirty="0">
                <a:solidFill>
                  <a:schemeClr val="bg2">
                    <a:lumMod val="10000"/>
                  </a:schemeClr>
                </a:solidFill>
              </a:rPr>
            </a:br>
            <a:r>
              <a:rPr lang="en-US" sz="700" b="1" dirty="0">
                <a:solidFill>
                  <a:schemeClr val="bg2">
                    <a:lumMod val="10000"/>
                  </a:schemeClr>
                </a:solidFill>
                <a:latin typeface="Source Sans Pro SemiBold" panose="020B0503030403020204" pitchFamily="34" charset="0"/>
              </a:rPr>
              <a:t>2. </a:t>
            </a:r>
            <a:r>
              <a:rPr lang="en-US" sz="700" dirty="0">
                <a:solidFill>
                  <a:schemeClr val="bg2">
                    <a:lumMod val="10000"/>
                  </a:schemeClr>
                </a:solidFill>
              </a:rPr>
              <a:t>Lindner JR, Belcik T, Main ML, et al. Expert Consensus Statement from the American Society of Echocardiography on Hypersensitivity Reactions to Ultrasound Enhancing Agents in Patients with Allergy to Polyethylene Glycol (Peg). American Society of Echocardiography. https://www.asecho.org/wp-content/uploads/2021/05/ASE-2526_FDA-EDC-Document_p5.pdf. Published April 2021. Accessed January 12, 2023. </a:t>
            </a:r>
            <a:r>
              <a:rPr lang="en-US" sz="700" b="1" dirty="0">
                <a:solidFill>
                  <a:schemeClr val="bg2">
                    <a:lumMod val="10000"/>
                  </a:schemeClr>
                </a:solidFill>
                <a:latin typeface="Source Sans Pro SemiBold" panose="020B0503030403020204" pitchFamily="34" charset="0"/>
              </a:rPr>
              <a:t>3. </a:t>
            </a:r>
            <a:r>
              <a:rPr lang="en-US" sz="700" dirty="0">
                <a:solidFill>
                  <a:schemeClr val="bg2">
                    <a:lumMod val="10000"/>
                  </a:schemeClr>
                </a:solidFill>
              </a:rPr>
              <a:t>Optison Prescribing Information. GE HealthCare. https://www.gehealthcare.com/-/jssmedia/gehc/us/files/products/contrast-media/optison/optison-pi_03-2021_1199798-bk.pdf. Published 2022. Accessed January 12, 2023.</a:t>
            </a:r>
          </a:p>
        </p:txBody>
      </p:sp>
      <p:grpSp>
        <p:nvGrpSpPr>
          <p:cNvPr id="19" name="Group 18">
            <a:extLst>
              <a:ext uri="{FF2B5EF4-FFF2-40B4-BE49-F238E27FC236}">
                <a16:creationId xmlns:a16="http://schemas.microsoft.com/office/drawing/2014/main" id="{BE407278-67EC-B6F7-4D4A-F78342EB404C}"/>
              </a:ext>
            </a:extLst>
          </p:cNvPr>
          <p:cNvGrpSpPr/>
          <p:nvPr/>
        </p:nvGrpSpPr>
        <p:grpSpPr>
          <a:xfrm>
            <a:off x="7237269" y="2769177"/>
            <a:ext cx="2067791" cy="2067791"/>
            <a:chOff x="8759537" y="2935432"/>
            <a:chExt cx="2067791" cy="2067791"/>
          </a:xfrm>
        </p:grpSpPr>
        <p:sp>
          <p:nvSpPr>
            <p:cNvPr id="16" name="TextBox 15">
              <a:extLst>
                <a:ext uri="{FF2B5EF4-FFF2-40B4-BE49-F238E27FC236}">
                  <a16:creationId xmlns:a16="http://schemas.microsoft.com/office/drawing/2014/main" id="{623EFFDA-5DD3-FFE6-A0AB-F4662D541299}"/>
                </a:ext>
              </a:extLst>
            </p:cNvPr>
            <p:cNvSpPr txBox="1"/>
            <p:nvPr/>
          </p:nvSpPr>
          <p:spPr>
            <a:xfrm>
              <a:off x="8873837" y="3430718"/>
              <a:ext cx="1839191" cy="1077218"/>
            </a:xfrm>
            <a:prstGeom prst="rect">
              <a:avLst/>
            </a:prstGeom>
            <a:noFill/>
          </p:spPr>
          <p:txBody>
            <a:bodyPr wrap="square" lIns="0" tIns="0" rIns="0" bIns="0" rtlCol="0">
              <a:noAutofit/>
            </a:bodyPr>
            <a:lstStyle/>
            <a:p>
              <a:pPr algn="ctr"/>
              <a:r>
                <a:rPr lang="en-US" sz="7000" b="1" spc="-100" dirty="0">
                  <a:latin typeface="Source Sans Pro SemiBold" panose="020B0503030403020204" pitchFamily="34" charset="0"/>
                </a:rPr>
                <a:t>PEG</a:t>
              </a:r>
            </a:p>
          </p:txBody>
        </p:sp>
        <p:sp>
          <p:nvSpPr>
            <p:cNvPr id="18" name="&quot;No&quot; Symbol 17">
              <a:extLst>
                <a:ext uri="{FF2B5EF4-FFF2-40B4-BE49-F238E27FC236}">
                  <a16:creationId xmlns:a16="http://schemas.microsoft.com/office/drawing/2014/main" id="{90F01990-21A6-1DB9-72BB-70729F7CC5C7}"/>
                </a:ext>
              </a:extLst>
            </p:cNvPr>
            <p:cNvSpPr/>
            <p:nvPr/>
          </p:nvSpPr>
          <p:spPr>
            <a:xfrm>
              <a:off x="8759537" y="2935432"/>
              <a:ext cx="2067791" cy="2067791"/>
            </a:xfrm>
            <a:prstGeom prst="noSmoking">
              <a:avLst>
                <a:gd name="adj" fmla="val 640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grpSp>
      <p:sp>
        <p:nvSpPr>
          <p:cNvPr id="20" name="Slide Number Placeholder 19">
            <a:extLst>
              <a:ext uri="{FF2B5EF4-FFF2-40B4-BE49-F238E27FC236}">
                <a16:creationId xmlns:a16="http://schemas.microsoft.com/office/drawing/2014/main" id="{1A29DE33-0E25-3358-AB4D-3C33B7581C91}"/>
              </a:ext>
            </a:extLst>
          </p:cNvPr>
          <p:cNvSpPr>
            <a:spLocks noGrp="1"/>
          </p:cNvSpPr>
          <p:nvPr>
            <p:ph type="sldNum" sz="quarter" idx="12"/>
          </p:nvPr>
        </p:nvSpPr>
        <p:spPr/>
        <p:txBody>
          <a:bodyPr/>
          <a:lstStyle/>
          <a:p>
            <a:fld id="{339C9110-F427-4586-9638-A5638F41FBCD}" type="slidenum">
              <a:rPr lang="en-US" smtClean="0"/>
              <a:t>16</a:t>
            </a:fld>
            <a:endParaRPr lang="en-US" dirty="0"/>
          </a:p>
        </p:txBody>
      </p:sp>
      <p:sp>
        <p:nvSpPr>
          <p:cNvPr id="21" name="TextBox 20">
            <a:extLst>
              <a:ext uri="{FF2B5EF4-FFF2-40B4-BE49-F238E27FC236}">
                <a16:creationId xmlns:a16="http://schemas.microsoft.com/office/drawing/2014/main" id="{179F70B2-64C3-EEBE-0EC0-66DB3E25DC57}"/>
              </a:ext>
            </a:extLst>
          </p:cNvPr>
          <p:cNvSpPr txBox="1"/>
          <p:nvPr/>
        </p:nvSpPr>
        <p:spPr>
          <a:xfrm>
            <a:off x="8865031" y="6364666"/>
            <a:ext cx="2474562" cy="107722"/>
          </a:xfrm>
          <a:prstGeom prst="rect">
            <a:avLst/>
          </a:prstGeom>
          <a:noFill/>
        </p:spPr>
        <p:txBody>
          <a:bodyPr wrap="square" lIns="0" tIns="0" rIns="0" bIns="0" rtlCol="0">
            <a:noAutofit/>
          </a:bodyPr>
          <a:lstStyle/>
          <a:p>
            <a:pPr algn="r"/>
            <a:r>
              <a:rPr lang="en-US" sz="700" dirty="0"/>
              <a:t>Optison is a trademark of GE HealthCare.</a:t>
            </a:r>
          </a:p>
        </p:txBody>
      </p:sp>
      <p:pic>
        <p:nvPicPr>
          <p:cNvPr id="22" name="Picture 21" descr="A close up of a sign&#10;&#10;Description automatically generated">
            <a:extLst>
              <a:ext uri="{FF2B5EF4-FFF2-40B4-BE49-F238E27FC236}">
                <a16:creationId xmlns:a16="http://schemas.microsoft.com/office/drawing/2014/main" id="{28E43522-FAF8-1644-62D1-EFED6E7F6B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8312" y="5795312"/>
            <a:ext cx="1241281" cy="524313"/>
          </a:xfrm>
          <a:prstGeom prst="rect">
            <a:avLst/>
          </a:prstGeom>
        </p:spPr>
      </p:pic>
    </p:spTree>
    <p:custDataLst>
      <p:tags r:id="rId1"/>
    </p:custDataLst>
    <p:extLst>
      <p:ext uri="{BB962C8B-B14F-4D97-AF65-F5344CB8AC3E}">
        <p14:creationId xmlns:p14="http://schemas.microsoft.com/office/powerpoint/2010/main" val="175189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7C38AB-094A-4220-A653-A717941CE3F6}"/>
              </a:ext>
            </a:extLst>
          </p:cNvPr>
          <p:cNvSpPr>
            <a:spLocks noGrp="1"/>
          </p:cNvSpPr>
          <p:nvPr>
            <p:ph type="title"/>
          </p:nvPr>
        </p:nvSpPr>
        <p:spPr>
          <a:xfrm>
            <a:off x="522287" y="365125"/>
            <a:ext cx="11147426" cy="731520"/>
          </a:xfrm>
        </p:spPr>
        <p:txBody>
          <a:bodyPr>
            <a:noAutofit/>
          </a:bodyPr>
          <a:lstStyle/>
          <a:p>
            <a:r>
              <a:rPr lang="en-US" dirty="0"/>
              <a:t>The FDA Adverse Event (AE) Reporting System</a:t>
            </a:r>
          </a:p>
        </p:txBody>
      </p:sp>
      <p:sp>
        <p:nvSpPr>
          <p:cNvPr id="6" name="Rounded Rectangle 5">
            <a:extLst>
              <a:ext uri="{FF2B5EF4-FFF2-40B4-BE49-F238E27FC236}">
                <a16:creationId xmlns:a16="http://schemas.microsoft.com/office/drawing/2014/main" id="{166A0A3A-9070-4CAB-A791-4132808B07F5}"/>
              </a:ext>
            </a:extLst>
          </p:cNvPr>
          <p:cNvSpPr/>
          <p:nvPr/>
        </p:nvSpPr>
        <p:spPr>
          <a:xfrm>
            <a:off x="522287" y="1342555"/>
            <a:ext cx="11147425" cy="2756658"/>
          </a:xfrm>
          <a:prstGeom prst="roundRect">
            <a:avLst>
              <a:gd name="adj" fmla="val 410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Autofit/>
          </a:bodyPr>
          <a:lstStyle/>
          <a:p>
            <a:pPr>
              <a:spcAft>
                <a:spcPts val="600"/>
              </a:spcAft>
            </a:pPr>
            <a:r>
              <a:rPr lang="en-US" sz="1600" b="1" dirty="0">
                <a:latin typeface="Source Sans Pro SemiBold" panose="020B0503030403020204" pitchFamily="34" charset="0"/>
              </a:rPr>
              <a:t>The FDA Adverse Event Reporting System (FAERS)</a:t>
            </a:r>
            <a:r>
              <a:rPr lang="en-US" sz="1100" b="1" baseline="65000" dirty="0">
                <a:latin typeface="Source Sans Pro SemiBold" panose="020B0503030403020204" pitchFamily="34" charset="0"/>
              </a:rPr>
              <a:t>1</a:t>
            </a:r>
          </a:p>
          <a:p>
            <a:pPr marL="173038" indent="-173038">
              <a:spcAft>
                <a:spcPts val="600"/>
              </a:spcAft>
              <a:buFont typeface="Arial" panose="020B0604020202020204" pitchFamily="34" charset="0"/>
              <a:buChar char="•"/>
            </a:pPr>
            <a:r>
              <a:rPr lang="en-US" sz="1300" dirty="0">
                <a:latin typeface="+mj-lt"/>
              </a:rPr>
              <a:t>A database that contains adverse event reports, medication error reports, and product quality complaints resulting in adverse events that were submitted to the FDA by healthcare professionals, consumers and manufacturers </a:t>
            </a:r>
            <a:endParaRPr lang="en-US" sz="1300" dirty="0">
              <a:effectLst/>
              <a:latin typeface="+mj-lt"/>
            </a:endParaRPr>
          </a:p>
          <a:p>
            <a:pPr marL="173038" marR="0" lvl="2" indent="-173038">
              <a:spcAft>
                <a:spcPts val="600"/>
              </a:spcAft>
              <a:buFont typeface="Arial" panose="020B0604020202020204" pitchFamily="34" charset="0"/>
              <a:buChar char="•"/>
            </a:pPr>
            <a:r>
              <a:rPr lang="en-US" sz="1300" b="1" dirty="0">
                <a:effectLst/>
                <a:latin typeface="Source Sans Pro SemiBold" panose="020B0503030403020204" pitchFamily="34" charset="0"/>
                <a:ea typeface="Times New Roman" panose="02020603050405020304" pitchFamily="18" charset="0"/>
              </a:rPr>
              <a:t>Data quality: </a:t>
            </a:r>
            <a:r>
              <a:rPr lang="en-US" sz="1300" dirty="0">
                <a:effectLst/>
                <a:latin typeface="+mj-lt"/>
                <a:ea typeface="Times New Roman" panose="02020603050405020304" pitchFamily="18" charset="0"/>
              </a:rPr>
              <a:t>There are many instances of duplicative reports, and some reports do not contain all the necessary information </a:t>
            </a:r>
          </a:p>
          <a:p>
            <a:pPr marL="173038" marR="0" lvl="2" indent="-173038">
              <a:spcAft>
                <a:spcPts val="600"/>
              </a:spcAft>
              <a:buFont typeface="Arial" panose="020B0604020202020204" pitchFamily="34" charset="0"/>
              <a:buChar char="•"/>
            </a:pPr>
            <a:r>
              <a:rPr lang="en-US" sz="1300" b="1" dirty="0">
                <a:effectLst/>
                <a:latin typeface="Source Sans Pro SemiBold" panose="020B0503030403020204" pitchFamily="34" charset="0"/>
                <a:ea typeface="Times New Roman" panose="02020603050405020304" pitchFamily="18" charset="0"/>
              </a:rPr>
              <a:t>Existence of a report does not establish causation: </a:t>
            </a:r>
            <a:r>
              <a:rPr lang="en-US" sz="1300" dirty="0">
                <a:effectLst/>
                <a:latin typeface="+mj-lt"/>
                <a:ea typeface="Times New Roman" panose="02020603050405020304" pitchFamily="18" charset="0"/>
              </a:rPr>
              <a:t>For any given report, there is no certainty that a suspected drug caused the reaction</a:t>
            </a:r>
            <a:endParaRPr lang="en-US" sz="1300" dirty="0">
              <a:effectLst/>
              <a:latin typeface="+mj-lt"/>
              <a:ea typeface="Calibri" panose="020F0502020204030204" pitchFamily="34" charset="0"/>
            </a:endParaRPr>
          </a:p>
          <a:p>
            <a:pPr marL="173038" marR="0" lvl="2" indent="-173038">
              <a:spcAft>
                <a:spcPts val="600"/>
              </a:spcAft>
              <a:buFont typeface="Arial" panose="020B0604020202020204" pitchFamily="34" charset="0"/>
              <a:buChar char="•"/>
            </a:pPr>
            <a:r>
              <a:rPr lang="en-US" sz="1300" b="1" dirty="0">
                <a:effectLst/>
                <a:latin typeface="Source Sans Pro SemiBold" panose="020B0503030403020204" pitchFamily="34" charset="0"/>
                <a:ea typeface="Times New Roman" panose="02020603050405020304" pitchFamily="18" charset="0"/>
              </a:rPr>
              <a:t>Information in reports has not been verified: </a:t>
            </a:r>
            <a:r>
              <a:rPr lang="en-US" sz="1300" dirty="0">
                <a:effectLst/>
                <a:latin typeface="+mj-lt"/>
                <a:ea typeface="Times New Roman" panose="02020603050405020304" pitchFamily="18" charset="0"/>
              </a:rPr>
              <a:t>Submission of a report does not mean that the information included in it has been medically confirmed </a:t>
            </a:r>
            <a:br>
              <a:rPr lang="en-US" sz="1300" dirty="0">
                <a:effectLst/>
                <a:latin typeface="+mj-lt"/>
                <a:ea typeface="Times New Roman" panose="02020603050405020304" pitchFamily="18" charset="0"/>
              </a:rPr>
            </a:br>
            <a:r>
              <a:rPr lang="en-US" sz="1300" dirty="0">
                <a:effectLst/>
                <a:latin typeface="+mj-lt"/>
                <a:ea typeface="Times New Roman" panose="02020603050405020304" pitchFamily="18" charset="0"/>
              </a:rPr>
              <a:t>nor it is an admission from the reporter that the drug caused or contributed the event</a:t>
            </a:r>
            <a:endParaRPr lang="en-US" sz="1300" dirty="0">
              <a:effectLst/>
              <a:latin typeface="+mj-lt"/>
              <a:ea typeface="Calibri" panose="020F0502020204030204" pitchFamily="34" charset="0"/>
            </a:endParaRPr>
          </a:p>
          <a:p>
            <a:pPr marL="173038" marR="0" lvl="2" indent="-173038">
              <a:spcAft>
                <a:spcPts val="600"/>
              </a:spcAft>
              <a:buFont typeface="Arial" panose="020B0604020202020204" pitchFamily="34" charset="0"/>
              <a:buChar char="•"/>
            </a:pPr>
            <a:r>
              <a:rPr lang="en-US" sz="1300" b="1" dirty="0">
                <a:effectLst/>
                <a:latin typeface="Source Sans Pro SemiBold" panose="020B0503030403020204" pitchFamily="34" charset="0"/>
                <a:ea typeface="Times New Roman" panose="02020603050405020304" pitchFamily="18" charset="0"/>
              </a:rPr>
              <a:t>Rates of occurrence cannot be established with reports: </a:t>
            </a:r>
            <a:r>
              <a:rPr lang="en-US" sz="1300" dirty="0">
                <a:effectLst/>
                <a:latin typeface="+mj-lt"/>
                <a:ea typeface="Times New Roman" panose="02020603050405020304" pitchFamily="18" charset="0"/>
              </a:rPr>
              <a:t>The number of suspected reactions in FAERS should not be used to determine the likelihood </a:t>
            </a:r>
            <a:br>
              <a:rPr lang="en-US" sz="1300" dirty="0">
                <a:effectLst/>
                <a:latin typeface="+mj-lt"/>
                <a:ea typeface="Times New Roman" panose="02020603050405020304" pitchFamily="18" charset="0"/>
              </a:rPr>
            </a:br>
            <a:r>
              <a:rPr lang="en-US" sz="1300" dirty="0">
                <a:effectLst/>
                <a:latin typeface="+mj-lt"/>
                <a:ea typeface="Times New Roman" panose="02020603050405020304" pitchFamily="18" charset="0"/>
              </a:rPr>
              <a:t>of a side effect occurring because the FDA does not receive reports for every adverse event or medication error that occurs with a product</a:t>
            </a:r>
            <a:endParaRPr lang="en-US" sz="1300" dirty="0">
              <a:effectLst/>
              <a:latin typeface="+mj-lt"/>
              <a:ea typeface="Calibri" panose="020F0502020204030204" pitchFamily="34" charset="0"/>
            </a:endParaRPr>
          </a:p>
        </p:txBody>
      </p:sp>
      <p:sp>
        <p:nvSpPr>
          <p:cNvPr id="8" name="TextBox 7">
            <a:extLst>
              <a:ext uri="{FF2B5EF4-FFF2-40B4-BE49-F238E27FC236}">
                <a16:creationId xmlns:a16="http://schemas.microsoft.com/office/drawing/2014/main" id="{0366CC75-8319-95C8-4546-70685758D18D}"/>
              </a:ext>
            </a:extLst>
          </p:cNvPr>
          <p:cNvSpPr txBox="1"/>
          <p:nvPr/>
        </p:nvSpPr>
        <p:spPr>
          <a:xfrm>
            <a:off x="522289" y="4441690"/>
            <a:ext cx="6829279" cy="1754326"/>
          </a:xfrm>
          <a:prstGeom prst="rect">
            <a:avLst/>
          </a:prstGeom>
          <a:noFill/>
        </p:spPr>
        <p:txBody>
          <a:bodyPr wrap="square" lIns="0" tIns="0" rIns="0" bIns="0" rtlCol="0" anchor="b">
            <a:noAutofit/>
          </a:bodyPr>
          <a:lstStyle/>
          <a:p>
            <a:pPr>
              <a:spcAft>
                <a:spcPts val="600"/>
              </a:spcAft>
            </a:pPr>
            <a:r>
              <a:rPr lang="en-US" sz="1000" b="1" dirty="0">
                <a:solidFill>
                  <a:schemeClr val="bg2">
                    <a:lumMod val="10000"/>
                  </a:schemeClr>
                </a:solidFill>
                <a:latin typeface="Source Sans Pro SemiBold" panose="020B0503030403020204" pitchFamily="34" charset="0"/>
              </a:rPr>
              <a:t>IMPORTANT SAFETY INFORMATION ABOUT OPTISON</a:t>
            </a:r>
            <a:br>
              <a:rPr lang="en-US" sz="1000" b="1" dirty="0">
                <a:solidFill>
                  <a:schemeClr val="bg2">
                    <a:lumMod val="10000"/>
                  </a:schemeClr>
                </a:solidFill>
                <a:latin typeface="Source Sans Pro SemiBold" panose="020B0503030403020204" pitchFamily="34" charset="0"/>
              </a:rPr>
            </a:br>
            <a:r>
              <a:rPr lang="en-US" sz="1000" b="1" dirty="0">
                <a:solidFill>
                  <a:schemeClr val="bg2">
                    <a:lumMod val="10000"/>
                  </a:schemeClr>
                </a:solidFill>
                <a:latin typeface="Source Sans Pro SemiBold" panose="020B0503030403020204" pitchFamily="34" charset="0"/>
              </a:rPr>
              <a:t>ADVERSE REACTIONS — </a:t>
            </a:r>
            <a:r>
              <a:rPr lang="en-US" sz="1000" dirty="0"/>
              <a:t>Common adverse reactions (incidence &gt; 0.5%) were: headache, nausea and/or vomiting, warm sensation or flushing, dizziness, dysgeusia, chills or fever, flu-like symptoms, malaise/weakness/fatigue, chest pain, dyspnea, injection site discomfort, and erythema. Cardiac arrests and other serious but nonfatal adverse reactions were uncommonly reported in post-approval use. Reports also identified neurologic reactions (loss of consciousness or convulsions) as well as anaphylactoid reactions. Overall, the safety profile observed in pediatric patients from the clinical study was consistent with the safety profile in adult patients. </a:t>
            </a:r>
          </a:p>
          <a:p>
            <a:pPr>
              <a:spcAft>
                <a:spcPts val="600"/>
              </a:spcAft>
            </a:pPr>
            <a:r>
              <a:rPr lang="en-US" sz="1000" b="1" dirty="0">
                <a:solidFill>
                  <a:schemeClr val="bg2">
                    <a:lumMod val="10000"/>
                  </a:schemeClr>
                </a:solidFill>
                <a:latin typeface="Source Sans Pro SemiBold" panose="020B0503030403020204" pitchFamily="34" charset="0"/>
              </a:rPr>
              <a:t>Please see additional Important Safety Information, including Boxed Warning, on slide 2, and Full Prescribing Information provided to you at the beginning of this presentation.</a:t>
            </a:r>
          </a:p>
          <a:p>
            <a:r>
              <a:rPr lang="en-US" sz="700" b="1" dirty="0">
                <a:solidFill>
                  <a:schemeClr val="bg2">
                    <a:lumMod val="10000"/>
                  </a:schemeClr>
                </a:solidFill>
                <a:latin typeface="Source Sans Pro SemiBold" panose="020B0503030403020204" pitchFamily="34" charset="0"/>
              </a:rPr>
              <a:t>References: 1. </a:t>
            </a:r>
            <a:r>
              <a:rPr lang="en-US" sz="700" dirty="0">
                <a:solidFill>
                  <a:schemeClr val="bg2">
                    <a:lumMod val="10000"/>
                  </a:schemeClr>
                </a:solidFill>
              </a:rPr>
              <a:t>U.S. FDA Website. Questions and Answers on FDA’s Adverse Event Reporting System (FAERS). https://www.fda.gov/drugs/guidancecomplianceregulatoryinformation/surveillance/adversedrugeffects/default.htm. Accessed September 2, 2022. </a:t>
            </a:r>
          </a:p>
        </p:txBody>
      </p:sp>
      <p:sp>
        <p:nvSpPr>
          <p:cNvPr id="9" name="Slide Number Placeholder 8">
            <a:extLst>
              <a:ext uri="{FF2B5EF4-FFF2-40B4-BE49-F238E27FC236}">
                <a16:creationId xmlns:a16="http://schemas.microsoft.com/office/drawing/2014/main" id="{35E8FC2A-101D-B7B9-47C5-A54C1D23B46F}"/>
              </a:ext>
            </a:extLst>
          </p:cNvPr>
          <p:cNvSpPr>
            <a:spLocks noGrp="1"/>
          </p:cNvSpPr>
          <p:nvPr>
            <p:ph type="sldNum" sz="quarter" idx="12"/>
          </p:nvPr>
        </p:nvSpPr>
        <p:spPr/>
        <p:txBody>
          <a:bodyPr/>
          <a:lstStyle/>
          <a:p>
            <a:fld id="{339C9110-F427-4586-9638-A5638F41FBCD}" type="slidenum">
              <a:rPr lang="en-US" smtClean="0"/>
              <a:t>17</a:t>
            </a:fld>
            <a:endParaRPr lang="en-US" dirty="0"/>
          </a:p>
        </p:txBody>
      </p:sp>
      <p:sp>
        <p:nvSpPr>
          <p:cNvPr id="11" name="TextBox 10">
            <a:extLst>
              <a:ext uri="{FF2B5EF4-FFF2-40B4-BE49-F238E27FC236}">
                <a16:creationId xmlns:a16="http://schemas.microsoft.com/office/drawing/2014/main" id="{32E12782-4C2A-91BE-FDEF-024F7D48025C}"/>
              </a:ext>
            </a:extLst>
          </p:cNvPr>
          <p:cNvSpPr txBox="1"/>
          <p:nvPr/>
        </p:nvSpPr>
        <p:spPr>
          <a:xfrm>
            <a:off x="8865031" y="6364666"/>
            <a:ext cx="2474562" cy="107722"/>
          </a:xfrm>
          <a:prstGeom prst="rect">
            <a:avLst/>
          </a:prstGeom>
          <a:noFill/>
        </p:spPr>
        <p:txBody>
          <a:bodyPr wrap="square" lIns="0" tIns="0" rIns="0" bIns="0" rtlCol="0">
            <a:spAutoFit/>
          </a:bodyPr>
          <a:lstStyle/>
          <a:p>
            <a:pPr algn="r"/>
            <a:r>
              <a:rPr lang="en-US" sz="700" dirty="0"/>
              <a:t>Optison is a trademark of GE HealthCare.</a:t>
            </a:r>
          </a:p>
        </p:txBody>
      </p:sp>
      <p:pic>
        <p:nvPicPr>
          <p:cNvPr id="14" name="Picture 13" descr="A close up of a sign&#10;&#10;Description automatically generated">
            <a:extLst>
              <a:ext uri="{FF2B5EF4-FFF2-40B4-BE49-F238E27FC236}">
                <a16:creationId xmlns:a16="http://schemas.microsoft.com/office/drawing/2014/main" id="{A741F19B-B91A-E980-2DF7-82081216CE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8312" y="5795312"/>
            <a:ext cx="1241281" cy="524313"/>
          </a:xfrm>
          <a:prstGeom prst="rect">
            <a:avLst/>
          </a:prstGeom>
        </p:spPr>
      </p:pic>
    </p:spTree>
    <p:custDataLst>
      <p:tags r:id="rId1"/>
    </p:custDataLst>
    <p:extLst>
      <p:ext uri="{BB962C8B-B14F-4D97-AF65-F5344CB8AC3E}">
        <p14:creationId xmlns:p14="http://schemas.microsoft.com/office/powerpoint/2010/main" val="212808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43E0BF-0568-44AA-9211-3BE59299BB32}"/>
              </a:ext>
            </a:extLst>
          </p:cNvPr>
          <p:cNvSpPr>
            <a:spLocks noGrp="1"/>
          </p:cNvSpPr>
          <p:nvPr>
            <p:ph type="title"/>
          </p:nvPr>
        </p:nvSpPr>
        <p:spPr>
          <a:xfrm>
            <a:off x="518159" y="1874837"/>
            <a:ext cx="11151553" cy="4114800"/>
          </a:xfrm>
        </p:spPr>
        <p:txBody>
          <a:bodyPr/>
          <a:lstStyle/>
          <a:p>
            <a:r>
              <a:rPr lang="en-US" dirty="0"/>
              <a:t>Image quality and case study</a:t>
            </a:r>
          </a:p>
        </p:txBody>
      </p:sp>
      <p:sp>
        <p:nvSpPr>
          <p:cNvPr id="6" name="Slide Number Placeholder 5">
            <a:extLst>
              <a:ext uri="{FF2B5EF4-FFF2-40B4-BE49-F238E27FC236}">
                <a16:creationId xmlns:a16="http://schemas.microsoft.com/office/drawing/2014/main" id="{F0274F51-F7A7-5A2C-2EEF-BD9D1E6ACBA6}"/>
              </a:ext>
            </a:extLst>
          </p:cNvPr>
          <p:cNvSpPr>
            <a:spLocks noGrp="1"/>
          </p:cNvSpPr>
          <p:nvPr>
            <p:ph type="sldNum" sz="quarter" idx="12"/>
          </p:nvPr>
        </p:nvSpPr>
        <p:spPr/>
        <p:txBody>
          <a:bodyPr/>
          <a:lstStyle/>
          <a:p>
            <a:fld id="{339C9110-F427-4586-9638-A5638F41FBCD}" type="slidenum">
              <a:rPr lang="en-US" smtClean="0"/>
              <a:t>18</a:t>
            </a:fld>
            <a:endParaRPr lang="en-US" dirty="0"/>
          </a:p>
        </p:txBody>
      </p:sp>
    </p:spTree>
    <p:custDataLst>
      <p:tags r:id="rId1"/>
    </p:custDataLst>
    <p:extLst>
      <p:ext uri="{BB962C8B-B14F-4D97-AF65-F5344CB8AC3E}">
        <p14:creationId xmlns:p14="http://schemas.microsoft.com/office/powerpoint/2010/main" val="1740430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00455C-E5FA-D526-BD10-9E594B64B62F}"/>
              </a:ext>
            </a:extLst>
          </p:cNvPr>
          <p:cNvSpPr>
            <a:spLocks noGrp="1"/>
          </p:cNvSpPr>
          <p:nvPr>
            <p:ph type="title"/>
          </p:nvPr>
        </p:nvSpPr>
        <p:spPr>
          <a:xfrm>
            <a:off x="522287" y="365125"/>
            <a:ext cx="11147425" cy="733425"/>
          </a:xfrm>
        </p:spPr>
        <p:txBody>
          <a:bodyPr/>
          <a:lstStyle/>
          <a:p>
            <a:r>
              <a:rPr lang="en-US" dirty="0"/>
              <a:t>Case study</a:t>
            </a:r>
          </a:p>
        </p:txBody>
      </p:sp>
      <p:sp>
        <p:nvSpPr>
          <p:cNvPr id="8" name="Text Placeholder 7">
            <a:extLst>
              <a:ext uri="{FF2B5EF4-FFF2-40B4-BE49-F238E27FC236}">
                <a16:creationId xmlns:a16="http://schemas.microsoft.com/office/drawing/2014/main" id="{B99284D9-417D-01C7-29E7-1A31A323CAEB}"/>
              </a:ext>
            </a:extLst>
          </p:cNvPr>
          <p:cNvSpPr>
            <a:spLocks noGrp="1"/>
          </p:cNvSpPr>
          <p:nvPr>
            <p:ph type="body" idx="1"/>
          </p:nvPr>
        </p:nvSpPr>
        <p:spPr>
          <a:xfrm>
            <a:off x="522288" y="1643063"/>
            <a:ext cx="11154600" cy="365760"/>
          </a:xfrm>
        </p:spPr>
        <p:txBody>
          <a:bodyPr/>
          <a:lstStyle/>
          <a:p>
            <a:r>
              <a:rPr lang="en-US" dirty="0"/>
              <a:t>67-year-old male presented with hypertension, type 2 diabetes mellitus, and obesity</a:t>
            </a:r>
            <a:r>
              <a:rPr lang="en-US" baseline="30000" dirty="0"/>
              <a:t>*</a:t>
            </a:r>
          </a:p>
        </p:txBody>
      </p:sp>
      <p:grpSp>
        <p:nvGrpSpPr>
          <p:cNvPr id="13" name="Group 12">
            <a:extLst>
              <a:ext uri="{FF2B5EF4-FFF2-40B4-BE49-F238E27FC236}">
                <a16:creationId xmlns:a16="http://schemas.microsoft.com/office/drawing/2014/main" id="{F8EAB527-F163-8394-8B13-55FBF84D14D8}"/>
              </a:ext>
            </a:extLst>
          </p:cNvPr>
          <p:cNvGrpSpPr/>
          <p:nvPr/>
        </p:nvGrpSpPr>
        <p:grpSpPr>
          <a:xfrm>
            <a:off x="539693" y="2319279"/>
            <a:ext cx="932608" cy="2369396"/>
            <a:chOff x="7329488" y="4316413"/>
            <a:chExt cx="566738" cy="1439863"/>
          </a:xfrm>
          <a:solidFill>
            <a:schemeClr val="accent2"/>
          </a:solidFill>
        </p:grpSpPr>
        <p:sp>
          <p:nvSpPr>
            <p:cNvPr id="14" name="Freeform 116">
              <a:extLst>
                <a:ext uri="{FF2B5EF4-FFF2-40B4-BE49-F238E27FC236}">
                  <a16:creationId xmlns:a16="http://schemas.microsoft.com/office/drawing/2014/main" id="{3738EF5A-BD2A-5AA7-EF4D-EA1F2CEA4BED}"/>
                </a:ext>
              </a:extLst>
            </p:cNvPr>
            <p:cNvSpPr>
              <a:spLocks/>
            </p:cNvSpPr>
            <p:nvPr/>
          </p:nvSpPr>
          <p:spPr bwMode="auto">
            <a:xfrm>
              <a:off x="7329488" y="4589463"/>
              <a:ext cx="566738" cy="1166813"/>
            </a:xfrm>
            <a:custGeom>
              <a:avLst/>
              <a:gdLst>
                <a:gd name="T0" fmla="*/ 151 w 151"/>
                <a:gd name="T1" fmla="*/ 19 h 311"/>
                <a:gd name="T2" fmla="*/ 149 w 151"/>
                <a:gd name="T3" fmla="*/ 18 h 311"/>
                <a:gd name="T4" fmla="*/ 149 w 151"/>
                <a:gd name="T5" fmla="*/ 17 h 311"/>
                <a:gd name="T6" fmla="*/ 148 w 151"/>
                <a:gd name="T7" fmla="*/ 17 h 311"/>
                <a:gd name="T8" fmla="*/ 147 w 151"/>
                <a:gd name="T9" fmla="*/ 16 h 311"/>
                <a:gd name="T10" fmla="*/ 134 w 151"/>
                <a:gd name="T11" fmla="*/ 10 h 311"/>
                <a:gd name="T12" fmla="*/ 120 w 151"/>
                <a:gd name="T13" fmla="*/ 5 h 311"/>
                <a:gd name="T14" fmla="*/ 104 w 151"/>
                <a:gd name="T15" fmla="*/ 0 h 311"/>
                <a:gd name="T16" fmla="*/ 103 w 151"/>
                <a:gd name="T17" fmla="*/ 0 h 311"/>
                <a:gd name="T18" fmla="*/ 76 w 151"/>
                <a:gd name="T19" fmla="*/ 12 h 311"/>
                <a:gd name="T20" fmla="*/ 49 w 151"/>
                <a:gd name="T21" fmla="*/ 0 h 311"/>
                <a:gd name="T22" fmla="*/ 48 w 151"/>
                <a:gd name="T23" fmla="*/ 0 h 311"/>
                <a:gd name="T24" fmla="*/ 31 w 151"/>
                <a:gd name="T25" fmla="*/ 5 h 311"/>
                <a:gd name="T26" fmla="*/ 18 w 151"/>
                <a:gd name="T27" fmla="*/ 10 h 311"/>
                <a:gd name="T28" fmla="*/ 5 w 151"/>
                <a:gd name="T29" fmla="*/ 16 h 311"/>
                <a:gd name="T30" fmla="*/ 3 w 151"/>
                <a:gd name="T31" fmla="*/ 17 h 311"/>
                <a:gd name="T32" fmla="*/ 3 w 151"/>
                <a:gd name="T33" fmla="*/ 17 h 311"/>
                <a:gd name="T34" fmla="*/ 3 w 151"/>
                <a:gd name="T35" fmla="*/ 18 h 311"/>
                <a:gd name="T36" fmla="*/ 1 w 151"/>
                <a:gd name="T37" fmla="*/ 19 h 311"/>
                <a:gd name="T38" fmla="*/ 0 w 151"/>
                <a:gd name="T39" fmla="*/ 20 h 311"/>
                <a:gd name="T40" fmla="*/ 7 w 151"/>
                <a:gd name="T41" fmla="*/ 115 h 311"/>
                <a:gd name="T42" fmla="*/ 8 w 151"/>
                <a:gd name="T43" fmla="*/ 127 h 311"/>
                <a:gd name="T44" fmla="*/ 10 w 151"/>
                <a:gd name="T45" fmla="*/ 162 h 311"/>
                <a:gd name="T46" fmla="*/ 13 w 151"/>
                <a:gd name="T47" fmla="*/ 167 h 311"/>
                <a:gd name="T48" fmla="*/ 39 w 151"/>
                <a:gd name="T49" fmla="*/ 173 h 311"/>
                <a:gd name="T50" fmla="*/ 46 w 151"/>
                <a:gd name="T51" fmla="*/ 302 h 311"/>
                <a:gd name="T52" fmla="*/ 55 w 151"/>
                <a:gd name="T53" fmla="*/ 311 h 311"/>
                <a:gd name="T54" fmla="*/ 61 w 151"/>
                <a:gd name="T55" fmla="*/ 311 h 311"/>
                <a:gd name="T56" fmla="*/ 69 w 151"/>
                <a:gd name="T57" fmla="*/ 311 h 311"/>
                <a:gd name="T58" fmla="*/ 82 w 151"/>
                <a:gd name="T59" fmla="*/ 311 h 311"/>
                <a:gd name="T60" fmla="*/ 91 w 151"/>
                <a:gd name="T61" fmla="*/ 311 h 311"/>
                <a:gd name="T62" fmla="*/ 97 w 151"/>
                <a:gd name="T63" fmla="*/ 311 h 311"/>
                <a:gd name="T64" fmla="*/ 105 w 151"/>
                <a:gd name="T65" fmla="*/ 302 h 311"/>
                <a:gd name="T66" fmla="*/ 113 w 151"/>
                <a:gd name="T67" fmla="*/ 174 h 311"/>
                <a:gd name="T68" fmla="*/ 137 w 151"/>
                <a:gd name="T69" fmla="*/ 169 h 311"/>
                <a:gd name="T70" fmla="*/ 141 w 151"/>
                <a:gd name="T71" fmla="*/ 165 h 311"/>
                <a:gd name="T72" fmla="*/ 143 w 151"/>
                <a:gd name="T73" fmla="*/ 125 h 311"/>
                <a:gd name="T74" fmla="*/ 144 w 151"/>
                <a:gd name="T75" fmla="*/ 114 h 311"/>
                <a:gd name="T76" fmla="*/ 151 w 151"/>
                <a:gd name="T77" fmla="*/ 20 h 311"/>
                <a:gd name="T78" fmla="*/ 151 w 151"/>
                <a:gd name="T79" fmla="*/ 19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1" h="311">
                  <a:moveTo>
                    <a:pt x="151" y="19"/>
                  </a:moveTo>
                  <a:cubicBezTo>
                    <a:pt x="149" y="18"/>
                    <a:pt x="149" y="18"/>
                    <a:pt x="149" y="18"/>
                  </a:cubicBezTo>
                  <a:cubicBezTo>
                    <a:pt x="149" y="17"/>
                    <a:pt x="149" y="17"/>
                    <a:pt x="149" y="17"/>
                  </a:cubicBezTo>
                  <a:cubicBezTo>
                    <a:pt x="149" y="17"/>
                    <a:pt x="148" y="17"/>
                    <a:pt x="148" y="17"/>
                  </a:cubicBezTo>
                  <a:cubicBezTo>
                    <a:pt x="148" y="17"/>
                    <a:pt x="148" y="17"/>
                    <a:pt x="147" y="16"/>
                  </a:cubicBezTo>
                  <a:cubicBezTo>
                    <a:pt x="143" y="14"/>
                    <a:pt x="139" y="12"/>
                    <a:pt x="134" y="10"/>
                  </a:cubicBezTo>
                  <a:cubicBezTo>
                    <a:pt x="120" y="5"/>
                    <a:pt x="120" y="5"/>
                    <a:pt x="120" y="5"/>
                  </a:cubicBezTo>
                  <a:cubicBezTo>
                    <a:pt x="104" y="0"/>
                    <a:pt x="104" y="0"/>
                    <a:pt x="104" y="0"/>
                  </a:cubicBezTo>
                  <a:cubicBezTo>
                    <a:pt x="103" y="0"/>
                    <a:pt x="103" y="0"/>
                    <a:pt x="103" y="0"/>
                  </a:cubicBezTo>
                  <a:cubicBezTo>
                    <a:pt x="96" y="7"/>
                    <a:pt x="85" y="12"/>
                    <a:pt x="76" y="12"/>
                  </a:cubicBezTo>
                  <a:cubicBezTo>
                    <a:pt x="67" y="12"/>
                    <a:pt x="56" y="7"/>
                    <a:pt x="49" y="0"/>
                  </a:cubicBezTo>
                  <a:cubicBezTo>
                    <a:pt x="48" y="0"/>
                    <a:pt x="48" y="0"/>
                    <a:pt x="48" y="0"/>
                  </a:cubicBezTo>
                  <a:cubicBezTo>
                    <a:pt x="31" y="5"/>
                    <a:pt x="31" y="5"/>
                    <a:pt x="31" y="5"/>
                  </a:cubicBezTo>
                  <a:cubicBezTo>
                    <a:pt x="18" y="10"/>
                    <a:pt x="18" y="10"/>
                    <a:pt x="18" y="10"/>
                  </a:cubicBezTo>
                  <a:cubicBezTo>
                    <a:pt x="12" y="12"/>
                    <a:pt x="9" y="14"/>
                    <a:pt x="5" y="16"/>
                  </a:cubicBezTo>
                  <a:cubicBezTo>
                    <a:pt x="4" y="17"/>
                    <a:pt x="4" y="17"/>
                    <a:pt x="3" y="17"/>
                  </a:cubicBezTo>
                  <a:cubicBezTo>
                    <a:pt x="3" y="17"/>
                    <a:pt x="3" y="17"/>
                    <a:pt x="3" y="17"/>
                  </a:cubicBezTo>
                  <a:cubicBezTo>
                    <a:pt x="3" y="18"/>
                    <a:pt x="3" y="18"/>
                    <a:pt x="3" y="18"/>
                  </a:cubicBezTo>
                  <a:cubicBezTo>
                    <a:pt x="1" y="19"/>
                    <a:pt x="1" y="19"/>
                    <a:pt x="1" y="19"/>
                  </a:cubicBezTo>
                  <a:cubicBezTo>
                    <a:pt x="1" y="20"/>
                    <a:pt x="1" y="20"/>
                    <a:pt x="0" y="20"/>
                  </a:cubicBezTo>
                  <a:cubicBezTo>
                    <a:pt x="7" y="115"/>
                    <a:pt x="7" y="115"/>
                    <a:pt x="7" y="115"/>
                  </a:cubicBezTo>
                  <a:cubicBezTo>
                    <a:pt x="8" y="127"/>
                    <a:pt x="8" y="127"/>
                    <a:pt x="8" y="127"/>
                  </a:cubicBezTo>
                  <a:cubicBezTo>
                    <a:pt x="10" y="162"/>
                    <a:pt x="10" y="162"/>
                    <a:pt x="10" y="162"/>
                  </a:cubicBezTo>
                  <a:cubicBezTo>
                    <a:pt x="10" y="164"/>
                    <a:pt x="12" y="166"/>
                    <a:pt x="13" y="167"/>
                  </a:cubicBezTo>
                  <a:cubicBezTo>
                    <a:pt x="14" y="167"/>
                    <a:pt x="23" y="170"/>
                    <a:pt x="39" y="173"/>
                  </a:cubicBezTo>
                  <a:cubicBezTo>
                    <a:pt x="46" y="302"/>
                    <a:pt x="46" y="302"/>
                    <a:pt x="46" y="302"/>
                  </a:cubicBezTo>
                  <a:cubicBezTo>
                    <a:pt x="46" y="307"/>
                    <a:pt x="50" y="311"/>
                    <a:pt x="55" y="311"/>
                  </a:cubicBezTo>
                  <a:cubicBezTo>
                    <a:pt x="61" y="311"/>
                    <a:pt x="61" y="311"/>
                    <a:pt x="61" y="311"/>
                  </a:cubicBezTo>
                  <a:cubicBezTo>
                    <a:pt x="69" y="311"/>
                    <a:pt x="69" y="311"/>
                    <a:pt x="69" y="311"/>
                  </a:cubicBezTo>
                  <a:cubicBezTo>
                    <a:pt x="82" y="311"/>
                    <a:pt x="82" y="311"/>
                    <a:pt x="82" y="311"/>
                  </a:cubicBezTo>
                  <a:cubicBezTo>
                    <a:pt x="91" y="311"/>
                    <a:pt x="91" y="311"/>
                    <a:pt x="91" y="311"/>
                  </a:cubicBezTo>
                  <a:cubicBezTo>
                    <a:pt x="97" y="311"/>
                    <a:pt x="97" y="311"/>
                    <a:pt x="97" y="311"/>
                  </a:cubicBezTo>
                  <a:cubicBezTo>
                    <a:pt x="102" y="311"/>
                    <a:pt x="105" y="307"/>
                    <a:pt x="105" y="302"/>
                  </a:cubicBezTo>
                  <a:cubicBezTo>
                    <a:pt x="113" y="174"/>
                    <a:pt x="113" y="174"/>
                    <a:pt x="113" y="174"/>
                  </a:cubicBezTo>
                  <a:cubicBezTo>
                    <a:pt x="121" y="173"/>
                    <a:pt x="129" y="171"/>
                    <a:pt x="137" y="169"/>
                  </a:cubicBezTo>
                  <a:cubicBezTo>
                    <a:pt x="139" y="169"/>
                    <a:pt x="140" y="167"/>
                    <a:pt x="141" y="165"/>
                  </a:cubicBezTo>
                  <a:cubicBezTo>
                    <a:pt x="143" y="125"/>
                    <a:pt x="143" y="125"/>
                    <a:pt x="143" y="125"/>
                  </a:cubicBezTo>
                  <a:cubicBezTo>
                    <a:pt x="144" y="114"/>
                    <a:pt x="144" y="114"/>
                    <a:pt x="144" y="114"/>
                  </a:cubicBezTo>
                  <a:cubicBezTo>
                    <a:pt x="151" y="20"/>
                    <a:pt x="151" y="20"/>
                    <a:pt x="151" y="20"/>
                  </a:cubicBezTo>
                  <a:cubicBezTo>
                    <a:pt x="151" y="20"/>
                    <a:pt x="151" y="20"/>
                    <a:pt x="151"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t-IT" dirty="0"/>
            </a:p>
          </p:txBody>
        </p:sp>
        <p:sp>
          <p:nvSpPr>
            <p:cNvPr id="15" name="Freeform 117">
              <a:extLst>
                <a:ext uri="{FF2B5EF4-FFF2-40B4-BE49-F238E27FC236}">
                  <a16:creationId xmlns:a16="http://schemas.microsoft.com/office/drawing/2014/main" id="{74474EB6-2FB4-7F81-F66B-F0426658A149}"/>
                </a:ext>
              </a:extLst>
            </p:cNvPr>
            <p:cNvSpPr>
              <a:spLocks/>
            </p:cNvSpPr>
            <p:nvPr/>
          </p:nvSpPr>
          <p:spPr bwMode="auto">
            <a:xfrm>
              <a:off x="7494588" y="4316413"/>
              <a:ext cx="239713" cy="287338"/>
            </a:xfrm>
            <a:custGeom>
              <a:avLst/>
              <a:gdLst>
                <a:gd name="T0" fmla="*/ 32 w 64"/>
                <a:gd name="T1" fmla="*/ 77 h 77"/>
                <a:gd name="T2" fmla="*/ 55 w 64"/>
                <a:gd name="T3" fmla="*/ 65 h 77"/>
                <a:gd name="T4" fmla="*/ 64 w 64"/>
                <a:gd name="T5" fmla="*/ 32 h 77"/>
                <a:gd name="T6" fmla="*/ 32 w 64"/>
                <a:gd name="T7" fmla="*/ 0 h 77"/>
                <a:gd name="T8" fmla="*/ 0 w 64"/>
                <a:gd name="T9" fmla="*/ 32 h 77"/>
                <a:gd name="T10" fmla="*/ 8 w 64"/>
                <a:gd name="T11" fmla="*/ 63 h 77"/>
                <a:gd name="T12" fmla="*/ 32 w 64"/>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64" h="77">
                  <a:moveTo>
                    <a:pt x="32" y="77"/>
                  </a:moveTo>
                  <a:cubicBezTo>
                    <a:pt x="40" y="77"/>
                    <a:pt x="49" y="72"/>
                    <a:pt x="55" y="65"/>
                  </a:cubicBezTo>
                  <a:cubicBezTo>
                    <a:pt x="62" y="55"/>
                    <a:pt x="64" y="42"/>
                    <a:pt x="64" y="32"/>
                  </a:cubicBezTo>
                  <a:cubicBezTo>
                    <a:pt x="64" y="14"/>
                    <a:pt x="50" y="0"/>
                    <a:pt x="32" y="0"/>
                  </a:cubicBezTo>
                  <a:cubicBezTo>
                    <a:pt x="14" y="0"/>
                    <a:pt x="0" y="14"/>
                    <a:pt x="0" y="32"/>
                  </a:cubicBezTo>
                  <a:cubicBezTo>
                    <a:pt x="0" y="41"/>
                    <a:pt x="1" y="54"/>
                    <a:pt x="8" y="63"/>
                  </a:cubicBezTo>
                  <a:cubicBezTo>
                    <a:pt x="13" y="71"/>
                    <a:pt x="24" y="77"/>
                    <a:pt x="32" y="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t-IT" dirty="0"/>
            </a:p>
          </p:txBody>
        </p:sp>
      </p:grpSp>
      <p:sp>
        <p:nvSpPr>
          <p:cNvPr id="16" name="Rounded Rectangle 15">
            <a:extLst>
              <a:ext uri="{FF2B5EF4-FFF2-40B4-BE49-F238E27FC236}">
                <a16:creationId xmlns:a16="http://schemas.microsoft.com/office/drawing/2014/main" id="{5EACFF00-2309-530D-CE5E-35F7116F6256}"/>
              </a:ext>
            </a:extLst>
          </p:cNvPr>
          <p:cNvSpPr/>
          <p:nvPr/>
        </p:nvSpPr>
        <p:spPr>
          <a:xfrm>
            <a:off x="2353541" y="2623704"/>
            <a:ext cx="1678132" cy="44680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Blood pressure</a:t>
            </a:r>
          </a:p>
        </p:txBody>
      </p:sp>
      <p:sp>
        <p:nvSpPr>
          <p:cNvPr id="17" name="Rounded Rectangle 16">
            <a:extLst>
              <a:ext uri="{FF2B5EF4-FFF2-40B4-BE49-F238E27FC236}">
                <a16:creationId xmlns:a16="http://schemas.microsoft.com/office/drawing/2014/main" id="{026632B3-2AC0-7A52-E4C7-B5220D60816F}"/>
              </a:ext>
            </a:extLst>
          </p:cNvPr>
          <p:cNvSpPr/>
          <p:nvPr/>
        </p:nvSpPr>
        <p:spPr>
          <a:xfrm>
            <a:off x="2353541" y="3415145"/>
            <a:ext cx="1678132" cy="44680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Height</a:t>
            </a:r>
          </a:p>
        </p:txBody>
      </p:sp>
      <p:sp>
        <p:nvSpPr>
          <p:cNvPr id="18" name="Rounded Rectangle 17">
            <a:extLst>
              <a:ext uri="{FF2B5EF4-FFF2-40B4-BE49-F238E27FC236}">
                <a16:creationId xmlns:a16="http://schemas.microsoft.com/office/drawing/2014/main" id="{501BF398-0413-3F2F-DA79-5C9959AD195A}"/>
              </a:ext>
            </a:extLst>
          </p:cNvPr>
          <p:cNvSpPr/>
          <p:nvPr/>
        </p:nvSpPr>
        <p:spPr>
          <a:xfrm>
            <a:off x="2353541" y="4206586"/>
            <a:ext cx="1678132" cy="44680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Weight</a:t>
            </a:r>
          </a:p>
        </p:txBody>
      </p:sp>
      <p:sp>
        <p:nvSpPr>
          <p:cNvPr id="19" name="Rounded Rectangle 18">
            <a:extLst>
              <a:ext uri="{FF2B5EF4-FFF2-40B4-BE49-F238E27FC236}">
                <a16:creationId xmlns:a16="http://schemas.microsoft.com/office/drawing/2014/main" id="{C0335CF5-3D9B-5058-0C43-6D688903AC0D}"/>
              </a:ext>
            </a:extLst>
          </p:cNvPr>
          <p:cNvSpPr/>
          <p:nvPr/>
        </p:nvSpPr>
        <p:spPr>
          <a:xfrm>
            <a:off x="4139046" y="2623704"/>
            <a:ext cx="1678132" cy="446809"/>
          </a:xfrm>
          <a:prstGeom prst="roundRect">
            <a:avLst/>
          </a:prstGeom>
          <a:solidFill>
            <a:srgbClr val="B5E0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N/A</a:t>
            </a:r>
          </a:p>
        </p:txBody>
      </p:sp>
      <p:sp>
        <p:nvSpPr>
          <p:cNvPr id="20" name="Rounded Rectangle 19">
            <a:extLst>
              <a:ext uri="{FF2B5EF4-FFF2-40B4-BE49-F238E27FC236}">
                <a16:creationId xmlns:a16="http://schemas.microsoft.com/office/drawing/2014/main" id="{C2B092D0-986D-11D2-B1DA-9B4E4B4E46D1}"/>
              </a:ext>
            </a:extLst>
          </p:cNvPr>
          <p:cNvSpPr/>
          <p:nvPr/>
        </p:nvSpPr>
        <p:spPr>
          <a:xfrm>
            <a:off x="4139046" y="3415145"/>
            <a:ext cx="1678132" cy="446809"/>
          </a:xfrm>
          <a:prstGeom prst="roundRect">
            <a:avLst/>
          </a:prstGeom>
          <a:solidFill>
            <a:srgbClr val="B5E0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400" dirty="0">
                <a:solidFill>
                  <a:schemeClr val="tx1"/>
                </a:solidFill>
                <a:latin typeface="Source Sans Pro" panose="020B0503030403020204" pitchFamily="34" charset="0"/>
              </a:rPr>
              <a:t>6'1"</a:t>
            </a:r>
          </a:p>
        </p:txBody>
      </p:sp>
      <p:sp>
        <p:nvSpPr>
          <p:cNvPr id="21" name="Rounded Rectangle 20">
            <a:extLst>
              <a:ext uri="{FF2B5EF4-FFF2-40B4-BE49-F238E27FC236}">
                <a16:creationId xmlns:a16="http://schemas.microsoft.com/office/drawing/2014/main" id="{3F0958F8-A1C1-D61C-7B8D-446C57D8F12E}"/>
              </a:ext>
            </a:extLst>
          </p:cNvPr>
          <p:cNvSpPr/>
          <p:nvPr/>
        </p:nvSpPr>
        <p:spPr>
          <a:xfrm>
            <a:off x="4139046" y="4206586"/>
            <a:ext cx="1678132" cy="446809"/>
          </a:xfrm>
          <a:prstGeom prst="roundRect">
            <a:avLst/>
          </a:prstGeom>
          <a:solidFill>
            <a:srgbClr val="B5E0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297 lbs</a:t>
            </a:r>
          </a:p>
        </p:txBody>
      </p:sp>
      <p:sp>
        <p:nvSpPr>
          <p:cNvPr id="23" name="TextBox 22">
            <a:extLst>
              <a:ext uri="{FF2B5EF4-FFF2-40B4-BE49-F238E27FC236}">
                <a16:creationId xmlns:a16="http://schemas.microsoft.com/office/drawing/2014/main" id="{79A61340-8803-86EC-B72A-D5B283AC49E8}"/>
              </a:ext>
            </a:extLst>
          </p:cNvPr>
          <p:cNvSpPr txBox="1"/>
          <p:nvPr/>
        </p:nvSpPr>
        <p:spPr>
          <a:xfrm>
            <a:off x="6087774" y="2547954"/>
            <a:ext cx="5550044" cy="1938992"/>
          </a:xfrm>
          <a:prstGeom prst="rect">
            <a:avLst/>
          </a:prstGeom>
          <a:noFill/>
        </p:spPr>
        <p:txBody>
          <a:bodyPr wrap="square">
            <a:spAutoFit/>
          </a:bodyPr>
          <a:lstStyle/>
          <a:p>
            <a:pPr marL="169863" indent="-169863">
              <a:spcAft>
                <a:spcPts val="600"/>
              </a:spcAft>
              <a:buFont typeface="Arial" panose="020B0604020202020204" pitchFamily="34" charset="0"/>
              <a:buChar char="•"/>
            </a:pPr>
            <a:r>
              <a:rPr lang="en-US" sz="1600" dirty="0"/>
              <a:t>Due to poor LV endocardial border definition, ultrasound contrast (Optison) was used</a:t>
            </a:r>
          </a:p>
          <a:p>
            <a:pPr marL="169863" indent="-169863">
              <a:spcAft>
                <a:spcPts val="600"/>
              </a:spcAft>
              <a:buFont typeface="Arial" panose="020B0604020202020204" pitchFamily="34" charset="0"/>
              <a:buChar char="•"/>
            </a:pPr>
            <a:r>
              <a:rPr lang="en-US" sz="1600" dirty="0"/>
              <a:t>After injection of Optison, the patient with suboptimal echocardiograms showed improved delineation of the </a:t>
            </a:r>
            <a:br>
              <a:rPr lang="en-US" sz="1600" dirty="0"/>
            </a:br>
            <a:r>
              <a:rPr lang="en-US" sz="1600" dirty="0"/>
              <a:t>LV endocardial borders</a:t>
            </a:r>
          </a:p>
          <a:p>
            <a:pPr marL="169863" indent="-169863">
              <a:spcAft>
                <a:spcPts val="600"/>
              </a:spcAft>
              <a:buFont typeface="Arial" panose="020B0604020202020204" pitchFamily="34" charset="0"/>
              <a:buChar char="•"/>
            </a:pPr>
            <a:endParaRPr lang="en-US" sz="1600" dirty="0"/>
          </a:p>
          <a:p>
            <a:pPr>
              <a:spcAft>
                <a:spcPts val="600"/>
              </a:spcAft>
            </a:pPr>
            <a:r>
              <a:rPr lang="en-US" sz="900" i="1" dirty="0"/>
              <a:t>*Actual patient</a:t>
            </a:r>
          </a:p>
        </p:txBody>
      </p:sp>
      <p:sp>
        <p:nvSpPr>
          <p:cNvPr id="24" name="TextBox 23">
            <a:extLst>
              <a:ext uri="{FF2B5EF4-FFF2-40B4-BE49-F238E27FC236}">
                <a16:creationId xmlns:a16="http://schemas.microsoft.com/office/drawing/2014/main" id="{5EA43914-DDAA-A5F3-6881-E8F44E3023AE}"/>
              </a:ext>
            </a:extLst>
          </p:cNvPr>
          <p:cNvSpPr txBox="1"/>
          <p:nvPr/>
        </p:nvSpPr>
        <p:spPr>
          <a:xfrm>
            <a:off x="522289" y="5503519"/>
            <a:ext cx="6829279" cy="692497"/>
          </a:xfrm>
          <a:prstGeom prst="rect">
            <a:avLst/>
          </a:prstGeom>
          <a:noFill/>
        </p:spPr>
        <p:txBody>
          <a:bodyPr wrap="square" lIns="0" tIns="0" rIns="0" bIns="0" rtlCol="0" anchor="b">
            <a:spAutoFit/>
          </a:bodyPr>
          <a:lstStyle/>
          <a:p>
            <a:pPr>
              <a:spcAft>
                <a:spcPts val="600"/>
              </a:spcAft>
            </a:pPr>
            <a:r>
              <a:rPr lang="en-US" sz="1000" b="1" dirty="0">
                <a:solidFill>
                  <a:schemeClr val="bg2">
                    <a:lumMod val="10000"/>
                  </a:schemeClr>
                </a:solidFill>
                <a:latin typeface="Source Sans Pro SemiBold" panose="020B0503030403020204" pitchFamily="34" charset="0"/>
              </a:rPr>
              <a:t>IMPORTANT SAFETY INFORMATION ABOUT OPTISON</a:t>
            </a:r>
            <a:br>
              <a:rPr lang="en-US" sz="1000" b="1" dirty="0">
                <a:solidFill>
                  <a:schemeClr val="bg2">
                    <a:lumMod val="10000"/>
                  </a:schemeClr>
                </a:solidFill>
                <a:latin typeface="Source Sans Pro SemiBold" panose="020B0503030403020204" pitchFamily="34" charset="0"/>
              </a:rPr>
            </a:br>
            <a:r>
              <a:rPr lang="en-US" sz="1000" b="1" dirty="0">
                <a:solidFill>
                  <a:schemeClr val="bg2">
                    <a:lumMod val="10000"/>
                  </a:schemeClr>
                </a:solidFill>
                <a:latin typeface="Source Sans Pro SemiBold" panose="020B0503030403020204" pitchFamily="34" charset="0"/>
              </a:rPr>
              <a:t>Contraindications: </a:t>
            </a:r>
            <a:r>
              <a:rPr lang="en-US" sz="1000" dirty="0"/>
              <a:t>OPTISON is contraindicated in patients with known or suspected hypersensitivity to perflutren or albumin.</a:t>
            </a:r>
          </a:p>
          <a:p>
            <a:pPr>
              <a:spcAft>
                <a:spcPts val="600"/>
              </a:spcAft>
            </a:pPr>
            <a:r>
              <a:rPr lang="en-US" sz="1000" b="1" dirty="0">
                <a:solidFill>
                  <a:schemeClr val="bg2">
                    <a:lumMod val="10000"/>
                  </a:schemeClr>
                </a:solidFill>
                <a:latin typeface="Source Sans Pro SemiBold" panose="020B0503030403020204" pitchFamily="34" charset="0"/>
              </a:rPr>
              <a:t>Please see additional Important Safety Information, including Boxed Warning, on slide 2, and Full Prescribing Information provided to you at the beginning of this presentation.</a:t>
            </a:r>
          </a:p>
        </p:txBody>
      </p:sp>
      <p:sp>
        <p:nvSpPr>
          <p:cNvPr id="26" name="Slide Number Placeholder 25">
            <a:extLst>
              <a:ext uri="{FF2B5EF4-FFF2-40B4-BE49-F238E27FC236}">
                <a16:creationId xmlns:a16="http://schemas.microsoft.com/office/drawing/2014/main" id="{6E89AE1E-63F5-B0CE-1E31-24920B029944}"/>
              </a:ext>
            </a:extLst>
          </p:cNvPr>
          <p:cNvSpPr>
            <a:spLocks noGrp="1"/>
          </p:cNvSpPr>
          <p:nvPr>
            <p:ph type="sldNum" sz="quarter" idx="12"/>
          </p:nvPr>
        </p:nvSpPr>
        <p:spPr/>
        <p:txBody>
          <a:bodyPr/>
          <a:lstStyle/>
          <a:p>
            <a:fld id="{339C9110-F427-4586-9638-A5638F41FBCD}" type="slidenum">
              <a:rPr lang="en-US" smtClean="0"/>
              <a:t>19</a:t>
            </a:fld>
            <a:endParaRPr lang="en-US" dirty="0"/>
          </a:p>
        </p:txBody>
      </p:sp>
      <p:sp>
        <p:nvSpPr>
          <p:cNvPr id="28" name="TextBox 27">
            <a:extLst>
              <a:ext uri="{FF2B5EF4-FFF2-40B4-BE49-F238E27FC236}">
                <a16:creationId xmlns:a16="http://schemas.microsoft.com/office/drawing/2014/main" id="{ED499F7A-8C67-44F6-414F-D4C8B0F692C9}"/>
              </a:ext>
            </a:extLst>
          </p:cNvPr>
          <p:cNvSpPr txBox="1"/>
          <p:nvPr/>
        </p:nvSpPr>
        <p:spPr>
          <a:xfrm>
            <a:off x="8865031" y="6364666"/>
            <a:ext cx="2474562" cy="107722"/>
          </a:xfrm>
          <a:prstGeom prst="rect">
            <a:avLst/>
          </a:prstGeom>
          <a:noFill/>
        </p:spPr>
        <p:txBody>
          <a:bodyPr wrap="square" lIns="0" tIns="0" rIns="0" bIns="0" rtlCol="0">
            <a:spAutoFit/>
          </a:bodyPr>
          <a:lstStyle/>
          <a:p>
            <a:pPr algn="r"/>
            <a:r>
              <a:rPr lang="en-US" sz="700" dirty="0"/>
              <a:t>Optison is a trademark of GE HealthCare.</a:t>
            </a:r>
          </a:p>
        </p:txBody>
      </p:sp>
      <p:pic>
        <p:nvPicPr>
          <p:cNvPr id="32" name="Picture 31" descr="A close up of a sign&#10;&#10;Description automatically generated">
            <a:extLst>
              <a:ext uri="{FF2B5EF4-FFF2-40B4-BE49-F238E27FC236}">
                <a16:creationId xmlns:a16="http://schemas.microsoft.com/office/drawing/2014/main" id="{7D4B3E27-76A0-58A6-2F23-E9A71296A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8312" y="5795312"/>
            <a:ext cx="1241281" cy="524313"/>
          </a:xfrm>
          <a:prstGeom prst="rect">
            <a:avLst/>
          </a:prstGeom>
        </p:spPr>
      </p:pic>
      <p:pic>
        <p:nvPicPr>
          <p:cNvPr id="53" name="Graphic 52">
            <a:extLst>
              <a:ext uri="{FF2B5EF4-FFF2-40B4-BE49-F238E27FC236}">
                <a16:creationId xmlns:a16="http://schemas.microsoft.com/office/drawing/2014/main" id="{C6C58E67-3C19-10FB-49BF-B3401F81EF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40056" y="3469696"/>
            <a:ext cx="337706" cy="337706"/>
          </a:xfrm>
          <a:prstGeom prst="rect">
            <a:avLst/>
          </a:prstGeom>
        </p:spPr>
      </p:pic>
      <p:pic>
        <p:nvPicPr>
          <p:cNvPr id="57" name="Graphic 56">
            <a:extLst>
              <a:ext uri="{FF2B5EF4-FFF2-40B4-BE49-F238E27FC236}">
                <a16:creationId xmlns:a16="http://schemas.microsoft.com/office/drawing/2014/main" id="{D372A0C7-F01C-8DDA-9905-B9E337C891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08018" y="4229099"/>
            <a:ext cx="401782" cy="401782"/>
          </a:xfrm>
          <a:prstGeom prst="rect">
            <a:avLst/>
          </a:prstGeom>
        </p:spPr>
      </p:pic>
      <p:pic>
        <p:nvPicPr>
          <p:cNvPr id="59" name="Graphic 58">
            <a:extLst>
              <a:ext uri="{FF2B5EF4-FFF2-40B4-BE49-F238E27FC236}">
                <a16:creationId xmlns:a16="http://schemas.microsoft.com/office/drawing/2014/main" id="{58F48201-2BA6-8B93-AEB2-AD94B34FEC0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41789" y="2679988"/>
            <a:ext cx="334241" cy="334241"/>
          </a:xfrm>
          <a:prstGeom prst="rect">
            <a:avLst/>
          </a:prstGeom>
        </p:spPr>
      </p:pic>
    </p:spTree>
    <p:custDataLst>
      <p:tags r:id="rId1"/>
    </p:custDataLst>
    <p:extLst>
      <p:ext uri="{BB962C8B-B14F-4D97-AF65-F5344CB8AC3E}">
        <p14:creationId xmlns:p14="http://schemas.microsoft.com/office/powerpoint/2010/main" val="119264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348F040-953C-0AD2-CF48-788627A9E79A}"/>
              </a:ext>
            </a:extLst>
          </p:cNvPr>
          <p:cNvSpPr>
            <a:spLocks noGrp="1"/>
          </p:cNvSpPr>
          <p:nvPr>
            <p:ph type="sldNum" sz="quarter" idx="12"/>
          </p:nvPr>
        </p:nvSpPr>
        <p:spPr/>
        <p:txBody>
          <a:bodyP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C9110-F427-4586-9638-A5638F41FBCD}" type="slidenum">
              <a:rPr kumimoji="0" lang="en-US" sz="800" b="0" i="0" u="none" strike="noStrike" kern="1200" cap="none" spc="0" normalizeH="0" baseline="0" noProof="0" smtClean="0">
                <a:ln>
                  <a:noFill/>
                </a:ln>
                <a:solidFill>
                  <a:srgbClr val="000000"/>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5" name="TextBox 4">
            <a:extLst>
              <a:ext uri="{FF2B5EF4-FFF2-40B4-BE49-F238E27FC236}">
                <a16:creationId xmlns:a16="http://schemas.microsoft.com/office/drawing/2014/main" id="{E8988C33-81F8-F25F-423F-CEB786D3E534}"/>
              </a:ext>
            </a:extLst>
          </p:cNvPr>
          <p:cNvSpPr txBox="1"/>
          <p:nvPr/>
        </p:nvSpPr>
        <p:spPr>
          <a:xfrm>
            <a:off x="502394" y="696433"/>
            <a:ext cx="10959503" cy="5779781"/>
          </a:xfrm>
          <a:prstGeom prst="rect">
            <a:avLst/>
          </a:prstGeom>
          <a:noFill/>
        </p:spPr>
        <p:txBody>
          <a:bodyPr wrap="square" lIns="0" tIns="0" rIns="0" bIns="0" numCol="2" spcCol="274320" rtlCol="0">
            <a:noAutofit/>
          </a:bodyPr>
          <a:lstStyle/>
          <a:p>
            <a:pPr>
              <a:spcAft>
                <a:spcPts val="1200"/>
              </a:spcAft>
            </a:pPr>
            <a:r>
              <a:rPr lang="en-US" sz="1000" b="1" dirty="0">
                <a:latin typeface="Source Sans Pro SemiBold" panose="020B0503030403020204" pitchFamily="34" charset="0"/>
              </a:rPr>
              <a:t>Indications: </a:t>
            </a:r>
            <a:r>
              <a:rPr lang="en-US" sz="1000" dirty="0"/>
              <a:t>OPTISON is an ultrasound contrast agent indicated for use in adult and pediatric patients with suboptimal echocardiogram to opacify to the left ventricle to improve the delineation of the left ventricle endocardial borders.</a:t>
            </a:r>
          </a:p>
          <a:p>
            <a:pPr algn="ctr"/>
            <a:r>
              <a:rPr lang="en-US" sz="1000" b="1" dirty="0">
                <a:latin typeface="Source Sans Pro SemiBold" panose="020B0503030403020204" pitchFamily="34" charset="0"/>
              </a:rPr>
              <a:t>WARNING: SERIOUS CARDIOPULMONARY REACTIONS</a:t>
            </a:r>
          </a:p>
          <a:p>
            <a:pPr>
              <a:spcAft>
                <a:spcPts val="400"/>
              </a:spcAft>
            </a:pPr>
            <a:r>
              <a:rPr lang="en-US" sz="1000" dirty="0"/>
              <a:t>Serious cardiopulmonary reactions, including fatalities, have occurred uncommonly during or following perflutren-containing microsphere administration. Most serious reactions occur within </a:t>
            </a:r>
            <a:br>
              <a:rPr lang="en-US" sz="1000" dirty="0"/>
            </a:br>
            <a:r>
              <a:rPr lang="en-US" sz="1000" dirty="0"/>
              <a:t>30 minutes of administration</a:t>
            </a:r>
          </a:p>
          <a:p>
            <a:pPr marL="114300" indent="-114300">
              <a:spcAft>
                <a:spcPts val="400"/>
              </a:spcAft>
              <a:buFont typeface="Arial" panose="020B0604020202020204" pitchFamily="34" charset="0"/>
              <a:buChar char="•"/>
            </a:pPr>
            <a:r>
              <a:rPr lang="en-US" sz="1000" dirty="0"/>
              <a:t>Assess all patients for the presence of any condition that precludes OPTISON administration</a:t>
            </a:r>
          </a:p>
          <a:p>
            <a:pPr marL="114300" indent="-114300">
              <a:spcAft>
                <a:spcPts val="1800"/>
              </a:spcAft>
              <a:buFont typeface="Arial" panose="020B0604020202020204" pitchFamily="34" charset="0"/>
              <a:buChar char="•"/>
            </a:pPr>
            <a:r>
              <a:rPr lang="en-US" sz="1000" dirty="0"/>
              <a:t>Always have resuscitation equipment and trained personnel readily available</a:t>
            </a:r>
          </a:p>
          <a:p>
            <a:pPr>
              <a:spcAft>
                <a:spcPts val="1200"/>
              </a:spcAft>
            </a:pPr>
            <a:r>
              <a:rPr lang="en-US" sz="1000" b="1" dirty="0">
                <a:latin typeface="Source Sans Pro SemiBold" panose="020B0503030403020204" pitchFamily="34" charset="0"/>
              </a:rPr>
              <a:t>CONTRAINDICATIONS: </a:t>
            </a:r>
            <a:r>
              <a:rPr lang="en-US" sz="1000" dirty="0"/>
              <a:t>OPTISON is contraindicated in patients with known or suspected hypersensitivity to perflutren or albumin.</a:t>
            </a:r>
          </a:p>
          <a:p>
            <a:r>
              <a:rPr lang="en-US" sz="1000" b="1" dirty="0">
                <a:latin typeface="Source Sans Pro SemiBold" panose="020B0503030403020204" pitchFamily="34" charset="0"/>
              </a:rPr>
              <a:t>WARNINGS AND PRECAUTIONS:</a:t>
            </a:r>
          </a:p>
          <a:p>
            <a:pPr marL="114300" indent="-114300">
              <a:spcAft>
                <a:spcPts val="400"/>
              </a:spcAft>
              <a:buFont typeface="Arial" panose="020B0604020202020204" pitchFamily="34" charset="0"/>
              <a:buChar char="•"/>
            </a:pPr>
            <a:r>
              <a:rPr lang="en-US" sz="1000" dirty="0"/>
              <a:t>Serious cardiopulmonary reactions including fatalities have occurred uncommonly during or shortly following perflutren-containing microsphere administration, typically within 30 minutes of administration. The risk for these reactions may be increased among patients with unstable cardio-pulmonary conditions (acute myocardial infarction, acute coronary artery syndromes, worsening or unstable congestive heart failure, or serious ventricular arrhythmias). </a:t>
            </a:r>
          </a:p>
          <a:p>
            <a:pPr marL="114300" indent="-114300">
              <a:spcAft>
                <a:spcPts val="400"/>
              </a:spcAft>
              <a:buFont typeface="Arial" panose="020B0604020202020204" pitchFamily="34" charset="0"/>
              <a:buChar char="•"/>
            </a:pPr>
            <a:r>
              <a:rPr lang="en-US" sz="1000" dirty="0"/>
              <a:t>Serious anaphylactic reactions have been observed during or shortly following perflutren-containing microsphere administration, including shock, hypersensitivity, bronchospasm, throat tightness, angioedema, edema (pharyngeal, palatal, mouth, peripheral, localized), swelling </a:t>
            </a:r>
            <a:br>
              <a:rPr lang="en-US" sz="1000" dirty="0"/>
            </a:br>
            <a:r>
              <a:rPr lang="en-US" sz="1000" dirty="0"/>
              <a:t>(face, eye, lip, tongue, upper airway), facial hypoesthesia, rash, urticaria, pruritus, flushing, </a:t>
            </a:r>
            <a:br>
              <a:rPr lang="en-US" sz="1000" dirty="0"/>
            </a:br>
            <a:r>
              <a:rPr lang="en-US" sz="1000" dirty="0"/>
              <a:t>and erythema have occurred in patients with no prior exposure to perflutren-containing microsphere products.</a:t>
            </a:r>
          </a:p>
          <a:p>
            <a:pPr marL="114300" indent="-114300">
              <a:spcAft>
                <a:spcPts val="400"/>
              </a:spcAft>
              <a:buFont typeface="Arial" panose="020B0604020202020204" pitchFamily="34" charset="0"/>
              <a:buChar char="•"/>
            </a:pPr>
            <a:r>
              <a:rPr lang="en-US" sz="1000" dirty="0"/>
              <a:t>When administering OPTISON to patients with a cardiac shunt, microspheres can bypass filtering of the lungs and enter the arterial circulation. Assess patients with shunts for embolic phenomena following OPTISON administration. OPTISON is only for intravenous administration; do not administer OPTISON by intra-arterial injection.</a:t>
            </a:r>
          </a:p>
          <a:p>
            <a:pPr marL="114300" indent="-114300">
              <a:spcAft>
                <a:spcPts val="400"/>
              </a:spcAft>
              <a:buFont typeface="Arial" panose="020B0604020202020204" pitchFamily="34" charset="0"/>
              <a:buChar char="•"/>
            </a:pPr>
            <a:r>
              <a:rPr lang="en-US" sz="1000" dirty="0"/>
              <a:t>High ultrasound mechanical index values may cause microsphere rupture and lead to ventricular arrhythmias. Additionally, end-systolic triggering with high mechanical indices has been reported to cause ventricular arrhythmias OPTISON is not recommended for use at mechanical indices greater than 0.8.</a:t>
            </a:r>
          </a:p>
          <a:p>
            <a:endParaRPr lang="en-US" sz="900" b="1" dirty="0"/>
          </a:p>
          <a:p>
            <a:r>
              <a:rPr lang="en-US" sz="1000" b="1" dirty="0">
                <a:latin typeface="Source Sans Pro SemiBold" panose="020B0503030403020204" pitchFamily="34" charset="0"/>
              </a:rPr>
              <a:t>ADVERSE REACTIONS</a:t>
            </a:r>
          </a:p>
          <a:p>
            <a:r>
              <a:rPr lang="en-US" sz="1000" dirty="0"/>
              <a:t>Common adverse reactions (incidence &gt; 0.5%) were: headache, nausea and/or vomiting, </a:t>
            </a:r>
            <a:br>
              <a:rPr lang="en-US" sz="1000" dirty="0"/>
            </a:br>
            <a:r>
              <a:rPr lang="en-US" sz="1000" dirty="0"/>
              <a:t>warm sensation or flushing, dizziness, dysgeusia, chills or fever, flu-like symptoms, malaise/weakness/fatigue, chest pain, dyspnea, injection site discomfort, and erythema. Cardiac arrests and other serious but nonfatal adverse reactions were uncommonly reported in post-approval use. Reports also identified neurologic reactions (loss of consciousness or convulsions) as well as anaphylactoid reactions. Overall, the safety profile observed in pediatric patients from the clinical study was consistent with the safety profile in adult patients. </a:t>
            </a:r>
          </a:p>
          <a:p>
            <a:endParaRPr lang="en-US" sz="900" dirty="0"/>
          </a:p>
          <a:p>
            <a:r>
              <a:rPr lang="en-US" sz="1000" b="1" dirty="0">
                <a:latin typeface="Source Sans Pro SemiBold" panose="020B0503030403020204" pitchFamily="34" charset="0"/>
              </a:rPr>
              <a:t>Use in specific populations</a:t>
            </a:r>
          </a:p>
          <a:p>
            <a:r>
              <a:rPr lang="en-US" sz="1000" b="1" dirty="0">
                <a:latin typeface="Source Sans Pro SemiBold" panose="020B0503030403020204" pitchFamily="34" charset="0"/>
              </a:rPr>
              <a:t>Pregnancy and lactation</a:t>
            </a:r>
          </a:p>
          <a:p>
            <a:r>
              <a:rPr lang="en-US" sz="1000" dirty="0"/>
              <a:t>There are no data with OPTISON use in pregnant woman to inform any drug-associated risks.</a:t>
            </a:r>
          </a:p>
          <a:p>
            <a:pPr>
              <a:spcAft>
                <a:spcPts val="600"/>
              </a:spcAft>
            </a:pPr>
            <a:r>
              <a:rPr lang="en-US" sz="1000" dirty="0"/>
              <a:t>There are no data on the presence of perflutren protein-type A microspheres in human milk, the effects on the breastfed infant or the effects on milk production. </a:t>
            </a:r>
          </a:p>
          <a:p>
            <a:r>
              <a:rPr lang="en-US" sz="1000" b="1" dirty="0">
                <a:latin typeface="Source Sans Pro SemiBold" panose="020B0503030403020204" pitchFamily="34" charset="0"/>
              </a:rPr>
              <a:t>Pediatric Use</a:t>
            </a:r>
          </a:p>
          <a:p>
            <a:pPr>
              <a:spcAft>
                <a:spcPts val="600"/>
              </a:spcAft>
            </a:pPr>
            <a:r>
              <a:rPr lang="en-US" sz="1000" dirty="0"/>
              <a:t>Safety and efficacy of OPTISON in pediatric patient is supported by evidence from adequate and well-controlled studies in adults and additional efficacy and safety data from a clinical study in 37 pediatric patients aged 9-17 years.</a:t>
            </a:r>
          </a:p>
          <a:p>
            <a:r>
              <a:rPr lang="en-US" sz="1000" b="1" dirty="0">
                <a:latin typeface="Source Sans Pro SemiBold" panose="020B0503030403020204" pitchFamily="34" charset="0"/>
              </a:rPr>
              <a:t>Geriatric Use</a:t>
            </a:r>
          </a:p>
          <a:p>
            <a:pPr>
              <a:spcAft>
                <a:spcPts val="1200"/>
              </a:spcAft>
            </a:pPr>
            <a:r>
              <a:rPr lang="en-US" sz="1000" dirty="0"/>
              <a:t>No overall differences in safety or effectiveness were observed in patients 65 years and over but a greater sensitivity to OPTISON in older individuals cannot be ruled out. </a:t>
            </a:r>
          </a:p>
          <a:p>
            <a:pPr>
              <a:spcAft>
                <a:spcPts val="600"/>
              </a:spcAft>
            </a:pPr>
            <a:r>
              <a:rPr lang="en-US" sz="1000" b="1" dirty="0">
                <a:latin typeface="Source Sans Pro SemiBold" panose="020B0503030403020204" pitchFamily="34" charset="0"/>
              </a:rPr>
              <a:t>Please see the </a:t>
            </a:r>
            <a:r>
              <a:rPr lang="en-US" sz="1000" b="1" u="sng" dirty="0">
                <a:latin typeface="Source Sans Pro SemiBold" panose="020B0503030403020204" pitchFamily="34" charset="0"/>
                <a:hlinkClick r:id="rId3">
                  <a:extLst>
                    <a:ext uri="{A12FA001-AC4F-418D-AE19-62706E023703}">
                      <ahyp:hlinkClr xmlns:ahyp="http://schemas.microsoft.com/office/drawing/2018/hyperlinkcolor" val="tx"/>
                    </a:ext>
                  </a:extLst>
                </a:hlinkClick>
              </a:rPr>
              <a:t>full Prescribing Information</a:t>
            </a:r>
            <a:r>
              <a:rPr lang="en-US" sz="1000" b="1" dirty="0">
                <a:latin typeface="Source Sans Pro SemiBold" panose="020B0503030403020204" pitchFamily="34" charset="0"/>
              </a:rPr>
              <a:t>, including Boxed Warning for additional important safety information.</a:t>
            </a:r>
          </a:p>
          <a:p>
            <a:r>
              <a:rPr lang="en-US" sz="1000" b="1" dirty="0">
                <a:latin typeface="Source Sans Pro SemiBold" panose="020B0503030403020204" pitchFamily="34" charset="0"/>
              </a:rPr>
              <a:t>To report SUSPECTED ADVERSE REACTIONS, contact GE HealthCare at 800 654 0118 (option 2 then option 1) or by email at </a:t>
            </a:r>
            <a:r>
              <a:rPr lang="en-US" sz="1000" b="1" dirty="0">
                <a:solidFill>
                  <a:schemeClr val="accent1"/>
                </a:solidFill>
                <a:latin typeface="Source Sans Pro SemiBold" panose="020B0503030403020204" pitchFamily="34" charset="0"/>
                <a:hlinkClick r:id="rId4">
                  <a:extLst>
                    <a:ext uri="{A12FA001-AC4F-418D-AE19-62706E023703}">
                      <ahyp:hlinkClr xmlns:ahyp="http://schemas.microsoft.com/office/drawing/2018/hyperlinkcolor" val="tx"/>
                    </a:ext>
                  </a:extLst>
                </a:hlinkClick>
              </a:rPr>
              <a:t>GPV.drugsafety@gehealthcare.com</a:t>
            </a:r>
            <a:r>
              <a:rPr lang="en-US" sz="1000" b="1" dirty="0">
                <a:solidFill>
                  <a:schemeClr val="accent1"/>
                </a:solidFill>
                <a:latin typeface="Source Sans Pro SemiBold" panose="020B0503030403020204" pitchFamily="34" charset="0"/>
              </a:rPr>
              <a:t> </a:t>
            </a:r>
            <a:r>
              <a:rPr lang="en-US" sz="1000" b="1" dirty="0">
                <a:latin typeface="Source Sans Pro SemiBold" panose="020B0503030403020204" pitchFamily="34" charset="0"/>
              </a:rPr>
              <a:t>or FDA at 800 FDA 1088 or </a:t>
            </a:r>
            <a:r>
              <a:rPr lang="en-US" sz="1000" b="1" u="sng" dirty="0">
                <a:solidFill>
                  <a:schemeClr val="accent1"/>
                </a:solidFill>
                <a:latin typeface="Source Sans Pro SemiBold" panose="020B0503030403020204" pitchFamily="34" charset="0"/>
                <a:hlinkClick r:id="rId5">
                  <a:extLst>
                    <a:ext uri="{A12FA001-AC4F-418D-AE19-62706E023703}">
                      <ahyp:hlinkClr xmlns:ahyp="http://schemas.microsoft.com/office/drawing/2018/hyperlinkcolor" val="tx"/>
                    </a:ext>
                  </a:extLst>
                </a:hlinkClick>
              </a:rPr>
              <a:t>www.fda.gov/medwatch</a:t>
            </a:r>
            <a:r>
              <a:rPr lang="en-US" sz="1000" b="1" dirty="0">
                <a:latin typeface="Source Sans Pro SemiBold" panose="020B0503030403020204" pitchFamily="34" charset="0"/>
                <a:hlinkClick r:id="rId5">
                  <a:extLst>
                    <a:ext uri="{A12FA001-AC4F-418D-AE19-62706E023703}">
                      <ahyp:hlinkClr xmlns:ahyp="http://schemas.microsoft.com/office/drawing/2018/hyperlinkcolor" val="tx"/>
                    </a:ext>
                  </a:extLst>
                </a:hlinkClick>
              </a:rPr>
              <a:t>.</a:t>
            </a:r>
            <a:endParaRPr lang="en-US" sz="1000" b="1" dirty="0">
              <a:latin typeface="Source Sans Pro SemiBold" panose="020B0503030403020204" pitchFamily="34" charset="0"/>
            </a:endParaRPr>
          </a:p>
          <a:p>
            <a:endParaRPr lang="en-US" sz="1000" dirty="0"/>
          </a:p>
          <a:p>
            <a:endParaRPr lang="en-US" dirty="0"/>
          </a:p>
        </p:txBody>
      </p:sp>
      <p:sp>
        <p:nvSpPr>
          <p:cNvPr id="7" name="Rectangle 6">
            <a:extLst>
              <a:ext uri="{FF2B5EF4-FFF2-40B4-BE49-F238E27FC236}">
                <a16:creationId xmlns:a16="http://schemas.microsoft.com/office/drawing/2014/main" id="{EC6EA29F-5D3B-876D-05A5-ABBC4E2E2DF3}"/>
              </a:ext>
            </a:extLst>
          </p:cNvPr>
          <p:cNvSpPr/>
          <p:nvPr/>
        </p:nvSpPr>
        <p:spPr>
          <a:xfrm>
            <a:off x="422285" y="1234713"/>
            <a:ext cx="5447174" cy="1199568"/>
          </a:xfrm>
          <a:prstGeom prst="rect">
            <a:avLst/>
          </a:prstGeom>
          <a:no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GE Inspira Sans"/>
              <a:ea typeface="+mn-ea"/>
              <a:cs typeface="+mn-cs"/>
            </a:endParaRPr>
          </a:p>
        </p:txBody>
      </p:sp>
      <p:sp>
        <p:nvSpPr>
          <p:cNvPr id="8" name="TextBox 7">
            <a:extLst>
              <a:ext uri="{FF2B5EF4-FFF2-40B4-BE49-F238E27FC236}">
                <a16:creationId xmlns:a16="http://schemas.microsoft.com/office/drawing/2014/main" id="{74AC6969-A6B4-68CA-6EF7-153BAF284BEA}"/>
              </a:ext>
            </a:extLst>
          </p:cNvPr>
          <p:cNvSpPr txBox="1"/>
          <p:nvPr/>
        </p:nvSpPr>
        <p:spPr>
          <a:xfrm>
            <a:off x="377187" y="314575"/>
            <a:ext cx="6100174" cy="276999"/>
          </a:xfrm>
          <a:prstGeom prst="rect">
            <a:avLst/>
          </a:prstGeom>
          <a:noFill/>
        </p:spPr>
        <p:txBody>
          <a:bodyPr wrap="square">
            <a:noAutofit/>
          </a:bodyPr>
          <a:lstStyle/>
          <a:p>
            <a:pPr marL="0" marR="0" lvl="0" indent="0" algn="l" defTabSz="914400" rtl="0" eaLnBrk="1" fontAlgn="ctr" latinLnBrk="0" hangingPunct="1">
              <a:lnSpc>
                <a:spcPct val="100000"/>
              </a:lnSpc>
              <a:spcBef>
                <a:spcPts val="0"/>
              </a:spcBef>
              <a:spcAft>
                <a:spcPts val="300"/>
              </a:spcAft>
              <a:buClrTx/>
              <a:buSzTx/>
              <a:buFontTx/>
              <a:buNone/>
              <a:tabLst/>
              <a:defRPr/>
            </a:pPr>
            <a:r>
              <a:rPr kumimoji="0" lang="en-US" sz="1200" b="1" i="0" u="none" strike="noStrike" kern="1200" cap="none" spc="0" normalizeH="0" baseline="0" dirty="0">
                <a:ln>
                  <a:noFill/>
                </a:ln>
                <a:effectLst/>
                <a:uLnTx/>
                <a:uFillTx/>
                <a:latin typeface="Source Sans Pro SemiBold" panose="020B0603030403020204" pitchFamily="34" charset="0"/>
                <a:ea typeface="Calibri" panose="020F0502020204030204" pitchFamily="34" charset="0"/>
                <a:cs typeface="GE Inspira Sans" panose="020B0503060000000003" pitchFamily="34" charset="0"/>
              </a:rPr>
              <a:t>IMPORTANT SAFETY INFORMATION ABOUT OPTISON</a:t>
            </a:r>
          </a:p>
        </p:txBody>
      </p:sp>
      <p:sp>
        <p:nvSpPr>
          <p:cNvPr id="2" name="TextBox 1">
            <a:extLst>
              <a:ext uri="{FF2B5EF4-FFF2-40B4-BE49-F238E27FC236}">
                <a16:creationId xmlns:a16="http://schemas.microsoft.com/office/drawing/2014/main" id="{566996E1-A6B8-F06E-C1F8-ACB38BFCB83D}"/>
              </a:ext>
            </a:extLst>
          </p:cNvPr>
          <p:cNvSpPr txBox="1"/>
          <p:nvPr/>
        </p:nvSpPr>
        <p:spPr>
          <a:xfrm>
            <a:off x="8865031" y="6364666"/>
            <a:ext cx="2474562" cy="107722"/>
          </a:xfrm>
          <a:prstGeom prst="rect">
            <a:avLst/>
          </a:prstGeom>
          <a:noFill/>
        </p:spPr>
        <p:txBody>
          <a:bodyPr wrap="square" lIns="0" tIns="0" rIns="0" bIns="0" rtlCol="0">
            <a:noAutofit/>
          </a:bodyPr>
          <a:lstStyle/>
          <a:p>
            <a:pPr algn="r"/>
            <a:r>
              <a:rPr lang="en-US" sz="700" dirty="0"/>
              <a:t>Optison is a trademark of GE HealthCare.</a:t>
            </a:r>
          </a:p>
        </p:txBody>
      </p:sp>
    </p:spTree>
    <p:extLst>
      <p:ext uri="{BB962C8B-B14F-4D97-AF65-F5344CB8AC3E}">
        <p14:creationId xmlns:p14="http://schemas.microsoft.com/office/powerpoint/2010/main" val="378494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63E128-2C22-F663-98E6-3C35D9A78DE4}"/>
              </a:ext>
            </a:extLst>
          </p:cNvPr>
          <p:cNvSpPr>
            <a:spLocks noGrp="1"/>
          </p:cNvSpPr>
          <p:nvPr>
            <p:ph type="title"/>
          </p:nvPr>
        </p:nvSpPr>
        <p:spPr/>
        <p:txBody>
          <a:bodyPr/>
          <a:lstStyle/>
          <a:p>
            <a:r>
              <a:rPr lang="en-US" dirty="0"/>
              <a:t>Actual patient</a:t>
            </a:r>
          </a:p>
        </p:txBody>
      </p:sp>
      <p:sp>
        <p:nvSpPr>
          <p:cNvPr id="7" name="Slide Number Placeholder 6">
            <a:extLst>
              <a:ext uri="{FF2B5EF4-FFF2-40B4-BE49-F238E27FC236}">
                <a16:creationId xmlns:a16="http://schemas.microsoft.com/office/drawing/2014/main" id="{98139A89-78C8-EDFB-8ECB-9D9BEC39B2E3}"/>
              </a:ext>
            </a:extLst>
          </p:cNvPr>
          <p:cNvSpPr>
            <a:spLocks noGrp="1"/>
          </p:cNvSpPr>
          <p:nvPr>
            <p:ph type="sldNum" sz="quarter" idx="12"/>
          </p:nvPr>
        </p:nvSpPr>
        <p:spPr/>
        <p:txBody>
          <a:bodyPr/>
          <a:lstStyle/>
          <a:p>
            <a:fld id="{339C9110-F427-4586-9638-A5638F41FBCD}" type="slidenum">
              <a:rPr lang="en-US" smtClean="0"/>
              <a:t>20</a:t>
            </a:fld>
            <a:endParaRPr lang="en-US" dirty="0"/>
          </a:p>
        </p:txBody>
      </p:sp>
      <p:sp>
        <p:nvSpPr>
          <p:cNvPr id="9" name="TextBox 8">
            <a:extLst>
              <a:ext uri="{FF2B5EF4-FFF2-40B4-BE49-F238E27FC236}">
                <a16:creationId xmlns:a16="http://schemas.microsoft.com/office/drawing/2014/main" id="{2CD0C553-356A-71F0-1271-BADF5A3D725D}"/>
              </a:ext>
            </a:extLst>
          </p:cNvPr>
          <p:cNvSpPr txBox="1"/>
          <p:nvPr/>
        </p:nvSpPr>
        <p:spPr>
          <a:xfrm>
            <a:off x="8865031" y="6364666"/>
            <a:ext cx="2474562" cy="107722"/>
          </a:xfrm>
          <a:prstGeom prst="rect">
            <a:avLst/>
          </a:prstGeom>
          <a:noFill/>
        </p:spPr>
        <p:txBody>
          <a:bodyPr wrap="square" lIns="0" tIns="0" rIns="0" bIns="0" rtlCol="0">
            <a:spAutoFit/>
          </a:bodyPr>
          <a:lstStyle/>
          <a:p>
            <a:pPr algn="r"/>
            <a:r>
              <a:rPr lang="en-US" sz="700" dirty="0"/>
              <a:t>Optison is a trademark of GE HealthCare.</a:t>
            </a:r>
          </a:p>
        </p:txBody>
      </p:sp>
      <p:pic>
        <p:nvPicPr>
          <p:cNvPr id="10" name="Picture 9" descr="A close up of a sign&#10;&#10;Description automatically generated">
            <a:extLst>
              <a:ext uri="{FF2B5EF4-FFF2-40B4-BE49-F238E27FC236}">
                <a16:creationId xmlns:a16="http://schemas.microsoft.com/office/drawing/2014/main" id="{FDB35E06-D92E-40C0-6CB6-6FF34A854F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8312" y="5795312"/>
            <a:ext cx="1241281" cy="524313"/>
          </a:xfrm>
          <a:prstGeom prst="rect">
            <a:avLst/>
          </a:prstGeom>
        </p:spPr>
      </p:pic>
      <p:pic>
        <p:nvPicPr>
          <p:cNvPr id="13" name="Picture 12">
            <a:extLst>
              <a:ext uri="{FF2B5EF4-FFF2-40B4-BE49-F238E27FC236}">
                <a16:creationId xmlns:a16="http://schemas.microsoft.com/office/drawing/2014/main" id="{292F33A2-24DC-3CDC-ABD8-7B919FC8CB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0205"/>
          <a:stretch/>
        </p:blipFill>
        <p:spPr>
          <a:xfrm>
            <a:off x="4609892" y="747624"/>
            <a:ext cx="2973215" cy="2569499"/>
          </a:xfrm>
          <a:prstGeom prst="rect">
            <a:avLst/>
          </a:prstGeom>
        </p:spPr>
      </p:pic>
      <p:sp>
        <p:nvSpPr>
          <p:cNvPr id="15" name="Rectangle 14">
            <a:extLst>
              <a:ext uri="{FF2B5EF4-FFF2-40B4-BE49-F238E27FC236}">
                <a16:creationId xmlns:a16="http://schemas.microsoft.com/office/drawing/2014/main" id="{5C4E7318-861E-0AD4-48E9-8ABCB5DADA15}"/>
              </a:ext>
            </a:extLst>
          </p:cNvPr>
          <p:cNvSpPr/>
          <p:nvPr/>
        </p:nvSpPr>
        <p:spPr>
          <a:xfrm>
            <a:off x="4520044" y="701377"/>
            <a:ext cx="3158836" cy="3896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6E4BE62-9142-4ECD-A716-EA64BD651AB3}"/>
              </a:ext>
            </a:extLst>
          </p:cNvPr>
          <p:cNvSpPr/>
          <p:nvPr/>
        </p:nvSpPr>
        <p:spPr>
          <a:xfrm>
            <a:off x="4969086" y="784505"/>
            <a:ext cx="2254827" cy="316924"/>
          </a:xfrm>
          <a:prstGeom prst="rect">
            <a:avLst/>
          </a:prstGeom>
          <a:noFill/>
        </p:spPr>
        <p:txBody>
          <a:bodyPr wrap="square" anchor="ctr" anchorCtr="0">
            <a:noAutofit/>
          </a:bodyPr>
          <a:lstStyle/>
          <a:p>
            <a:pPr algn="ctr"/>
            <a:r>
              <a:rPr lang="en-US" sz="1400" b="1" dirty="0">
                <a:latin typeface="Source Sans Pro SemiBold" panose="020B0503030403020204" pitchFamily="34" charset="0"/>
              </a:rPr>
              <a:t> Nonenhanced</a:t>
            </a:r>
          </a:p>
        </p:txBody>
      </p:sp>
      <p:sp>
        <p:nvSpPr>
          <p:cNvPr id="11" name="Rectangle 10">
            <a:extLst>
              <a:ext uri="{FF2B5EF4-FFF2-40B4-BE49-F238E27FC236}">
                <a16:creationId xmlns:a16="http://schemas.microsoft.com/office/drawing/2014/main" id="{FE2A3D48-06AE-5CBF-4C98-7C08B739199D}"/>
              </a:ext>
            </a:extLst>
          </p:cNvPr>
          <p:cNvSpPr/>
          <p:nvPr/>
        </p:nvSpPr>
        <p:spPr>
          <a:xfrm>
            <a:off x="4609892" y="476610"/>
            <a:ext cx="2973215" cy="338554"/>
          </a:xfrm>
          <a:prstGeom prst="rect">
            <a:avLst/>
          </a:prstGeom>
        </p:spPr>
        <p:txBody>
          <a:bodyPr wrap="square">
            <a:spAutoFit/>
          </a:bodyPr>
          <a:lstStyle/>
          <a:p>
            <a:pPr lvl="0" algn="ctr" fontAlgn="base"/>
            <a:r>
              <a:rPr lang="en-US" sz="1600" b="1" dirty="0">
                <a:solidFill>
                  <a:schemeClr val="accent1"/>
                </a:solidFill>
                <a:latin typeface="Source Sans Pro SemiBold" panose="020B0503030403020204" pitchFamily="34" charset="0"/>
              </a:rPr>
              <a:t>PLAX, Parasternal long axis</a:t>
            </a:r>
          </a:p>
        </p:txBody>
      </p:sp>
      <p:sp>
        <p:nvSpPr>
          <p:cNvPr id="22" name="TextBox 21">
            <a:extLst>
              <a:ext uri="{FF2B5EF4-FFF2-40B4-BE49-F238E27FC236}">
                <a16:creationId xmlns:a16="http://schemas.microsoft.com/office/drawing/2014/main" id="{6F47A632-84D0-C073-A227-5F10E4DB2F3D}"/>
              </a:ext>
            </a:extLst>
          </p:cNvPr>
          <p:cNvSpPr txBox="1"/>
          <p:nvPr/>
        </p:nvSpPr>
        <p:spPr>
          <a:xfrm>
            <a:off x="522290" y="5734351"/>
            <a:ext cx="3483405" cy="461665"/>
          </a:xfrm>
          <a:prstGeom prst="rect">
            <a:avLst/>
          </a:prstGeom>
          <a:noFill/>
        </p:spPr>
        <p:txBody>
          <a:bodyPr wrap="square" lIns="0" tIns="0" rIns="0" bIns="0" rtlCol="0" anchor="b">
            <a:spAutoFit/>
          </a:bodyPr>
          <a:lstStyle/>
          <a:p>
            <a:pPr>
              <a:spcAft>
                <a:spcPts val="600"/>
              </a:spcAft>
            </a:pPr>
            <a:r>
              <a:rPr lang="en-US" sz="1000" b="1" dirty="0">
                <a:solidFill>
                  <a:schemeClr val="bg2">
                    <a:lumMod val="10000"/>
                  </a:schemeClr>
                </a:solidFill>
                <a:latin typeface="Source Sans Pro SemiBold" panose="020B0503030403020204" pitchFamily="34" charset="0"/>
              </a:rPr>
              <a:t>Please see Important Safety Information, including Boxed Warning, on slide 2, and Full Prescribing Information provided to you at the beginning of this presentation.</a:t>
            </a:r>
          </a:p>
        </p:txBody>
      </p:sp>
    </p:spTree>
    <p:custDataLst>
      <p:tags r:id="rId1"/>
    </p:custDataLst>
    <p:extLst>
      <p:ext uri="{BB962C8B-B14F-4D97-AF65-F5344CB8AC3E}">
        <p14:creationId xmlns:p14="http://schemas.microsoft.com/office/powerpoint/2010/main" val="518647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0331DEC-6159-43D1-7B03-E8D2A6E2E5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3173" y="747623"/>
            <a:ext cx="2964349" cy="5144793"/>
          </a:xfrm>
          <a:prstGeom prst="rect">
            <a:avLst/>
          </a:prstGeom>
        </p:spPr>
      </p:pic>
      <p:sp>
        <p:nvSpPr>
          <p:cNvPr id="3" name="TextBox 2">
            <a:extLst>
              <a:ext uri="{FF2B5EF4-FFF2-40B4-BE49-F238E27FC236}">
                <a16:creationId xmlns:a16="http://schemas.microsoft.com/office/drawing/2014/main" id="{58901B54-3E53-6720-DBC9-A204546F9DD0}"/>
              </a:ext>
            </a:extLst>
          </p:cNvPr>
          <p:cNvSpPr txBox="1"/>
          <p:nvPr/>
        </p:nvSpPr>
        <p:spPr>
          <a:xfrm>
            <a:off x="522290" y="5734351"/>
            <a:ext cx="3483405" cy="461665"/>
          </a:xfrm>
          <a:prstGeom prst="rect">
            <a:avLst/>
          </a:prstGeom>
          <a:noFill/>
        </p:spPr>
        <p:txBody>
          <a:bodyPr wrap="square" lIns="0" tIns="0" rIns="0" bIns="0" rtlCol="0" anchor="b">
            <a:spAutoFit/>
          </a:bodyPr>
          <a:lstStyle/>
          <a:p>
            <a:pPr>
              <a:spcAft>
                <a:spcPts val="600"/>
              </a:spcAft>
            </a:pPr>
            <a:r>
              <a:rPr lang="en-US" sz="1000" b="1" dirty="0">
                <a:solidFill>
                  <a:schemeClr val="bg2">
                    <a:lumMod val="10000"/>
                  </a:schemeClr>
                </a:solidFill>
                <a:latin typeface="Source Sans Pro SemiBold" panose="020B0503030403020204" pitchFamily="34" charset="0"/>
              </a:rPr>
              <a:t>Please see Important Safety Information, including Boxed Warning, on slide 2, and Full Prescribing Information provided to you at the beginning of this presentation.</a:t>
            </a:r>
          </a:p>
        </p:txBody>
      </p:sp>
      <p:sp>
        <p:nvSpPr>
          <p:cNvPr id="4" name="Title 3">
            <a:extLst>
              <a:ext uri="{FF2B5EF4-FFF2-40B4-BE49-F238E27FC236}">
                <a16:creationId xmlns:a16="http://schemas.microsoft.com/office/drawing/2014/main" id="{1FAA36A8-0C88-801F-218F-C1942A95A6BD}"/>
              </a:ext>
            </a:extLst>
          </p:cNvPr>
          <p:cNvSpPr>
            <a:spLocks noGrp="1"/>
          </p:cNvSpPr>
          <p:nvPr>
            <p:ph type="title"/>
          </p:nvPr>
        </p:nvSpPr>
        <p:spPr/>
        <p:txBody>
          <a:bodyPr/>
          <a:lstStyle/>
          <a:p>
            <a:r>
              <a:rPr lang="en-US" dirty="0"/>
              <a:t>Actual patient</a:t>
            </a:r>
          </a:p>
        </p:txBody>
      </p:sp>
      <p:sp>
        <p:nvSpPr>
          <p:cNvPr id="5" name="Slide Number Placeholder 4">
            <a:extLst>
              <a:ext uri="{FF2B5EF4-FFF2-40B4-BE49-F238E27FC236}">
                <a16:creationId xmlns:a16="http://schemas.microsoft.com/office/drawing/2014/main" id="{6AA3CFA0-5057-E333-5EBC-23E0C98AC62F}"/>
              </a:ext>
            </a:extLst>
          </p:cNvPr>
          <p:cNvSpPr>
            <a:spLocks noGrp="1"/>
          </p:cNvSpPr>
          <p:nvPr>
            <p:ph type="sldNum" sz="quarter" idx="12"/>
          </p:nvPr>
        </p:nvSpPr>
        <p:spPr/>
        <p:txBody>
          <a:bodyPr/>
          <a:lstStyle/>
          <a:p>
            <a:fld id="{339C9110-F427-4586-9638-A5638F41FBCD}" type="slidenum">
              <a:rPr lang="en-US" smtClean="0"/>
              <a:t>21</a:t>
            </a:fld>
            <a:endParaRPr lang="en-US" dirty="0"/>
          </a:p>
        </p:txBody>
      </p:sp>
      <p:sp>
        <p:nvSpPr>
          <p:cNvPr id="6" name="TextBox 5">
            <a:extLst>
              <a:ext uri="{FF2B5EF4-FFF2-40B4-BE49-F238E27FC236}">
                <a16:creationId xmlns:a16="http://schemas.microsoft.com/office/drawing/2014/main" id="{DCBAE750-5795-978B-81B4-A2B5D421DF90}"/>
              </a:ext>
            </a:extLst>
          </p:cNvPr>
          <p:cNvSpPr txBox="1"/>
          <p:nvPr/>
        </p:nvSpPr>
        <p:spPr>
          <a:xfrm>
            <a:off x="8865031" y="6364666"/>
            <a:ext cx="2474562" cy="107722"/>
          </a:xfrm>
          <a:prstGeom prst="rect">
            <a:avLst/>
          </a:prstGeom>
          <a:noFill/>
        </p:spPr>
        <p:txBody>
          <a:bodyPr wrap="square" lIns="0" tIns="0" rIns="0" bIns="0" rtlCol="0">
            <a:spAutoFit/>
          </a:bodyPr>
          <a:lstStyle/>
          <a:p>
            <a:pPr algn="r"/>
            <a:r>
              <a:rPr lang="en-US" sz="700" dirty="0"/>
              <a:t>Optison is a trademark of GE HealthCare.</a:t>
            </a:r>
          </a:p>
        </p:txBody>
      </p:sp>
      <p:pic>
        <p:nvPicPr>
          <p:cNvPr id="7" name="Picture 6" descr="A close up of a sign&#10;&#10;Description automatically generated">
            <a:extLst>
              <a:ext uri="{FF2B5EF4-FFF2-40B4-BE49-F238E27FC236}">
                <a16:creationId xmlns:a16="http://schemas.microsoft.com/office/drawing/2014/main" id="{633C9085-8710-25AA-74CA-76F6E37766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312" y="5795312"/>
            <a:ext cx="1241281" cy="524313"/>
          </a:xfrm>
          <a:prstGeom prst="rect">
            <a:avLst/>
          </a:prstGeom>
        </p:spPr>
      </p:pic>
      <p:sp>
        <p:nvSpPr>
          <p:cNvPr id="11" name="Rectangle 10">
            <a:extLst>
              <a:ext uri="{FF2B5EF4-FFF2-40B4-BE49-F238E27FC236}">
                <a16:creationId xmlns:a16="http://schemas.microsoft.com/office/drawing/2014/main" id="{909D2716-48AB-EDCA-8697-79FB53AE485E}"/>
              </a:ext>
            </a:extLst>
          </p:cNvPr>
          <p:cNvSpPr/>
          <p:nvPr/>
        </p:nvSpPr>
        <p:spPr>
          <a:xfrm>
            <a:off x="4520044" y="701377"/>
            <a:ext cx="3158836" cy="3896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F86E7FD-77B0-0EF6-4BC9-9CCD0D3D3FD9}"/>
              </a:ext>
            </a:extLst>
          </p:cNvPr>
          <p:cNvSpPr/>
          <p:nvPr/>
        </p:nvSpPr>
        <p:spPr>
          <a:xfrm>
            <a:off x="4969086" y="784505"/>
            <a:ext cx="2254827" cy="316924"/>
          </a:xfrm>
          <a:prstGeom prst="rect">
            <a:avLst/>
          </a:prstGeom>
          <a:noFill/>
        </p:spPr>
        <p:txBody>
          <a:bodyPr wrap="square" anchor="ctr" anchorCtr="0">
            <a:noAutofit/>
          </a:bodyPr>
          <a:lstStyle/>
          <a:p>
            <a:pPr algn="ctr"/>
            <a:r>
              <a:rPr lang="en-US" sz="1400" b="1" dirty="0">
                <a:latin typeface="Source Sans Pro SemiBold" panose="020B0503030403020204" pitchFamily="34" charset="0"/>
              </a:rPr>
              <a:t> Nonenhanced</a:t>
            </a:r>
          </a:p>
        </p:txBody>
      </p:sp>
      <p:sp>
        <p:nvSpPr>
          <p:cNvPr id="15" name="Rectangle 14">
            <a:extLst>
              <a:ext uri="{FF2B5EF4-FFF2-40B4-BE49-F238E27FC236}">
                <a16:creationId xmlns:a16="http://schemas.microsoft.com/office/drawing/2014/main" id="{1FC51488-8AD5-3C4E-8E3C-C43A51BD8B22}"/>
              </a:ext>
            </a:extLst>
          </p:cNvPr>
          <p:cNvSpPr/>
          <p:nvPr/>
        </p:nvSpPr>
        <p:spPr>
          <a:xfrm>
            <a:off x="4520044" y="3309494"/>
            <a:ext cx="3158836" cy="353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3295ED47-2075-E2CF-9B40-F620FB77C051}"/>
              </a:ext>
            </a:extLst>
          </p:cNvPr>
          <p:cNvSpPr/>
          <p:nvPr/>
        </p:nvSpPr>
        <p:spPr>
          <a:xfrm>
            <a:off x="4969086" y="3344135"/>
            <a:ext cx="2254827" cy="316924"/>
          </a:xfrm>
          <a:prstGeom prst="rect">
            <a:avLst/>
          </a:prstGeom>
          <a:noFill/>
        </p:spPr>
        <p:txBody>
          <a:bodyPr wrap="square" anchor="ctr" anchorCtr="0">
            <a:noAutofit/>
          </a:bodyPr>
          <a:lstStyle/>
          <a:p>
            <a:pPr algn="ctr"/>
            <a:r>
              <a:rPr lang="en-US" sz="1400" b="1" dirty="0">
                <a:latin typeface="Source Sans Pro SemiBold" panose="020B0503030403020204" pitchFamily="34" charset="0"/>
              </a:rPr>
              <a:t>Optison-enhanced</a:t>
            </a:r>
          </a:p>
        </p:txBody>
      </p:sp>
      <p:sp>
        <p:nvSpPr>
          <p:cNvPr id="19" name="Rectangle 18">
            <a:extLst>
              <a:ext uri="{FF2B5EF4-FFF2-40B4-BE49-F238E27FC236}">
                <a16:creationId xmlns:a16="http://schemas.microsoft.com/office/drawing/2014/main" id="{E73B0B92-3142-6ED8-0534-2BEBF07A0708}"/>
              </a:ext>
            </a:extLst>
          </p:cNvPr>
          <p:cNvSpPr/>
          <p:nvPr/>
        </p:nvSpPr>
        <p:spPr>
          <a:xfrm>
            <a:off x="4609892" y="476610"/>
            <a:ext cx="2973215" cy="338554"/>
          </a:xfrm>
          <a:prstGeom prst="rect">
            <a:avLst/>
          </a:prstGeom>
        </p:spPr>
        <p:txBody>
          <a:bodyPr wrap="square">
            <a:spAutoFit/>
          </a:bodyPr>
          <a:lstStyle/>
          <a:p>
            <a:pPr lvl="0" algn="ctr" fontAlgn="base"/>
            <a:r>
              <a:rPr lang="en-US" sz="1600" b="1" dirty="0">
                <a:solidFill>
                  <a:schemeClr val="accent1"/>
                </a:solidFill>
                <a:latin typeface="Source Sans Pro SemiBold" panose="020B0503030403020204" pitchFamily="34" charset="0"/>
              </a:rPr>
              <a:t>PLAX, Parasternal long axis</a:t>
            </a:r>
          </a:p>
        </p:txBody>
      </p:sp>
    </p:spTree>
    <p:custDataLst>
      <p:tags r:id="rId1"/>
    </p:custDataLst>
    <p:extLst>
      <p:ext uri="{BB962C8B-B14F-4D97-AF65-F5344CB8AC3E}">
        <p14:creationId xmlns:p14="http://schemas.microsoft.com/office/powerpoint/2010/main" val="10146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D491313-6072-D2DC-20D2-A875BEAB07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0009"/>
          <a:stretch/>
        </p:blipFill>
        <p:spPr>
          <a:xfrm>
            <a:off x="4603479" y="730664"/>
            <a:ext cx="2966298" cy="2573646"/>
          </a:xfrm>
          <a:prstGeom prst="rect">
            <a:avLst/>
          </a:prstGeom>
        </p:spPr>
      </p:pic>
      <p:sp>
        <p:nvSpPr>
          <p:cNvPr id="2" name="Title 1">
            <a:extLst>
              <a:ext uri="{FF2B5EF4-FFF2-40B4-BE49-F238E27FC236}">
                <a16:creationId xmlns:a16="http://schemas.microsoft.com/office/drawing/2014/main" id="{D7C06370-FB45-A93A-BA1E-7E8C37DCE41A}"/>
              </a:ext>
            </a:extLst>
          </p:cNvPr>
          <p:cNvSpPr>
            <a:spLocks noGrp="1"/>
          </p:cNvSpPr>
          <p:nvPr>
            <p:ph type="title"/>
          </p:nvPr>
        </p:nvSpPr>
        <p:spPr/>
        <p:txBody>
          <a:bodyPr/>
          <a:lstStyle/>
          <a:p>
            <a:r>
              <a:rPr lang="en-US" dirty="0"/>
              <a:t>Actual patient</a:t>
            </a:r>
          </a:p>
        </p:txBody>
      </p:sp>
      <p:sp>
        <p:nvSpPr>
          <p:cNvPr id="5" name="Slide Number Placeholder 4">
            <a:extLst>
              <a:ext uri="{FF2B5EF4-FFF2-40B4-BE49-F238E27FC236}">
                <a16:creationId xmlns:a16="http://schemas.microsoft.com/office/drawing/2014/main" id="{7F5C38A8-A8EA-6CBC-7139-D3C785497D78}"/>
              </a:ext>
            </a:extLst>
          </p:cNvPr>
          <p:cNvSpPr>
            <a:spLocks noGrp="1"/>
          </p:cNvSpPr>
          <p:nvPr>
            <p:ph type="sldNum" sz="quarter" idx="12"/>
          </p:nvPr>
        </p:nvSpPr>
        <p:spPr/>
        <p:txBody>
          <a:bodyPr/>
          <a:lstStyle/>
          <a:p>
            <a:fld id="{339C9110-F427-4586-9638-A5638F41FBCD}" type="slidenum">
              <a:rPr lang="en-US" smtClean="0"/>
              <a:t>22</a:t>
            </a:fld>
            <a:endParaRPr lang="en-US" dirty="0"/>
          </a:p>
        </p:txBody>
      </p:sp>
      <p:sp>
        <p:nvSpPr>
          <p:cNvPr id="6" name="TextBox 5">
            <a:extLst>
              <a:ext uri="{FF2B5EF4-FFF2-40B4-BE49-F238E27FC236}">
                <a16:creationId xmlns:a16="http://schemas.microsoft.com/office/drawing/2014/main" id="{32BA61D9-A0CA-D8A6-E7C9-BBDF4ACF084B}"/>
              </a:ext>
            </a:extLst>
          </p:cNvPr>
          <p:cNvSpPr txBox="1"/>
          <p:nvPr/>
        </p:nvSpPr>
        <p:spPr>
          <a:xfrm>
            <a:off x="8865031" y="6364666"/>
            <a:ext cx="2474562" cy="107722"/>
          </a:xfrm>
          <a:prstGeom prst="rect">
            <a:avLst/>
          </a:prstGeom>
          <a:noFill/>
        </p:spPr>
        <p:txBody>
          <a:bodyPr wrap="square" lIns="0" tIns="0" rIns="0" bIns="0" rtlCol="0">
            <a:spAutoFit/>
          </a:bodyPr>
          <a:lstStyle/>
          <a:p>
            <a:pPr algn="r"/>
            <a:r>
              <a:rPr lang="en-US" sz="700" dirty="0"/>
              <a:t>Optison is a trademark of GE HealthCare.</a:t>
            </a:r>
          </a:p>
        </p:txBody>
      </p:sp>
      <p:pic>
        <p:nvPicPr>
          <p:cNvPr id="7" name="Picture 6" descr="A close up of a sign&#10;&#10;Description automatically generated">
            <a:extLst>
              <a:ext uri="{FF2B5EF4-FFF2-40B4-BE49-F238E27FC236}">
                <a16:creationId xmlns:a16="http://schemas.microsoft.com/office/drawing/2014/main" id="{8E3E9F4F-0124-344D-483C-E702C07406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312" y="5795312"/>
            <a:ext cx="1241281" cy="524313"/>
          </a:xfrm>
          <a:prstGeom prst="rect">
            <a:avLst/>
          </a:prstGeom>
        </p:spPr>
      </p:pic>
      <p:sp>
        <p:nvSpPr>
          <p:cNvPr id="8" name="Rectangle 7">
            <a:extLst>
              <a:ext uri="{FF2B5EF4-FFF2-40B4-BE49-F238E27FC236}">
                <a16:creationId xmlns:a16="http://schemas.microsoft.com/office/drawing/2014/main" id="{56A85908-FBF1-9E14-CF8F-45998ADB904B}"/>
              </a:ext>
            </a:extLst>
          </p:cNvPr>
          <p:cNvSpPr/>
          <p:nvPr/>
        </p:nvSpPr>
        <p:spPr>
          <a:xfrm>
            <a:off x="4520044" y="701377"/>
            <a:ext cx="3158836" cy="3896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CE2E1E-5FFB-4D35-19CB-C3F797F54D72}"/>
              </a:ext>
            </a:extLst>
          </p:cNvPr>
          <p:cNvSpPr/>
          <p:nvPr/>
        </p:nvSpPr>
        <p:spPr>
          <a:xfrm>
            <a:off x="4969086" y="784505"/>
            <a:ext cx="2254827" cy="316924"/>
          </a:xfrm>
          <a:prstGeom prst="rect">
            <a:avLst/>
          </a:prstGeom>
          <a:noFill/>
        </p:spPr>
        <p:txBody>
          <a:bodyPr wrap="square" anchor="ctr" anchorCtr="0">
            <a:noAutofit/>
          </a:bodyPr>
          <a:lstStyle/>
          <a:p>
            <a:pPr algn="ctr"/>
            <a:r>
              <a:rPr lang="en-US" sz="1400" b="1" dirty="0">
                <a:latin typeface="Source Sans Pro SemiBold" panose="020B0503030403020204" pitchFamily="34" charset="0"/>
              </a:rPr>
              <a:t> Nonenhanced</a:t>
            </a:r>
          </a:p>
        </p:txBody>
      </p:sp>
      <p:sp>
        <p:nvSpPr>
          <p:cNvPr id="11" name="Rectangle 10">
            <a:extLst>
              <a:ext uri="{FF2B5EF4-FFF2-40B4-BE49-F238E27FC236}">
                <a16:creationId xmlns:a16="http://schemas.microsoft.com/office/drawing/2014/main" id="{CA380C71-2612-8EA8-2ACC-F7BB10B84FD7}"/>
              </a:ext>
            </a:extLst>
          </p:cNvPr>
          <p:cNvSpPr/>
          <p:nvPr/>
        </p:nvSpPr>
        <p:spPr>
          <a:xfrm>
            <a:off x="4609892" y="476610"/>
            <a:ext cx="2973215" cy="338554"/>
          </a:xfrm>
          <a:prstGeom prst="rect">
            <a:avLst/>
          </a:prstGeom>
        </p:spPr>
        <p:txBody>
          <a:bodyPr wrap="square">
            <a:spAutoFit/>
          </a:bodyPr>
          <a:lstStyle/>
          <a:p>
            <a:pPr algn="ctr" fontAlgn="base"/>
            <a:r>
              <a:rPr lang="en-US" sz="1600" b="1" dirty="0">
                <a:solidFill>
                  <a:schemeClr val="accent1"/>
                </a:solidFill>
                <a:latin typeface="Source Sans Pro SemiBold" panose="020B0503030403020204" pitchFamily="34" charset="0"/>
              </a:rPr>
              <a:t>PSAX, Parasternal short axis</a:t>
            </a:r>
          </a:p>
        </p:txBody>
      </p:sp>
      <p:sp>
        <p:nvSpPr>
          <p:cNvPr id="12" name="TextBox 11">
            <a:extLst>
              <a:ext uri="{FF2B5EF4-FFF2-40B4-BE49-F238E27FC236}">
                <a16:creationId xmlns:a16="http://schemas.microsoft.com/office/drawing/2014/main" id="{B1F50787-DC10-08A3-3E45-E7D21B2D2676}"/>
              </a:ext>
            </a:extLst>
          </p:cNvPr>
          <p:cNvSpPr txBox="1"/>
          <p:nvPr/>
        </p:nvSpPr>
        <p:spPr>
          <a:xfrm>
            <a:off x="522290" y="5734351"/>
            <a:ext cx="3483405" cy="461665"/>
          </a:xfrm>
          <a:prstGeom prst="rect">
            <a:avLst/>
          </a:prstGeom>
          <a:noFill/>
        </p:spPr>
        <p:txBody>
          <a:bodyPr wrap="square" lIns="0" tIns="0" rIns="0" bIns="0" rtlCol="0" anchor="b">
            <a:spAutoFit/>
          </a:bodyPr>
          <a:lstStyle/>
          <a:p>
            <a:pPr>
              <a:spcAft>
                <a:spcPts val="600"/>
              </a:spcAft>
            </a:pPr>
            <a:r>
              <a:rPr lang="en-US" sz="1000" b="1" dirty="0">
                <a:solidFill>
                  <a:schemeClr val="bg2">
                    <a:lumMod val="10000"/>
                  </a:schemeClr>
                </a:solidFill>
                <a:latin typeface="Source Sans Pro SemiBold" panose="020B0503030403020204" pitchFamily="34" charset="0"/>
              </a:rPr>
              <a:t>Please see Important Safety Information, including Boxed Warning, on slide 2, and Full Prescribing Information provided to you at the beginning of this presentation.</a:t>
            </a:r>
          </a:p>
        </p:txBody>
      </p:sp>
    </p:spTree>
    <p:custDataLst>
      <p:tags r:id="rId1"/>
    </p:custDataLst>
    <p:extLst>
      <p:ext uri="{BB962C8B-B14F-4D97-AF65-F5344CB8AC3E}">
        <p14:creationId xmlns:p14="http://schemas.microsoft.com/office/powerpoint/2010/main" val="651828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84E91E2-C83B-6D77-AFE9-014D883F77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977" y="732622"/>
            <a:ext cx="2964349" cy="5144793"/>
          </a:xfrm>
          <a:prstGeom prst="rect">
            <a:avLst/>
          </a:prstGeom>
        </p:spPr>
      </p:pic>
      <p:sp>
        <p:nvSpPr>
          <p:cNvPr id="3" name="Title 2">
            <a:extLst>
              <a:ext uri="{FF2B5EF4-FFF2-40B4-BE49-F238E27FC236}">
                <a16:creationId xmlns:a16="http://schemas.microsoft.com/office/drawing/2014/main" id="{4B02F8C2-736B-E08F-DEDC-332B624F61E0}"/>
              </a:ext>
            </a:extLst>
          </p:cNvPr>
          <p:cNvSpPr>
            <a:spLocks noGrp="1"/>
          </p:cNvSpPr>
          <p:nvPr>
            <p:ph type="title"/>
          </p:nvPr>
        </p:nvSpPr>
        <p:spPr/>
        <p:txBody>
          <a:bodyPr/>
          <a:lstStyle/>
          <a:p>
            <a:r>
              <a:rPr lang="en-US" dirty="0"/>
              <a:t>Actual patient</a:t>
            </a:r>
          </a:p>
        </p:txBody>
      </p:sp>
      <p:sp>
        <p:nvSpPr>
          <p:cNvPr id="6" name="Slide Number Placeholder 5">
            <a:extLst>
              <a:ext uri="{FF2B5EF4-FFF2-40B4-BE49-F238E27FC236}">
                <a16:creationId xmlns:a16="http://schemas.microsoft.com/office/drawing/2014/main" id="{0A6B9954-17BC-2A9B-8AE6-841A1ECEFF3B}"/>
              </a:ext>
            </a:extLst>
          </p:cNvPr>
          <p:cNvSpPr>
            <a:spLocks noGrp="1"/>
          </p:cNvSpPr>
          <p:nvPr>
            <p:ph type="sldNum" sz="quarter" idx="12"/>
          </p:nvPr>
        </p:nvSpPr>
        <p:spPr/>
        <p:txBody>
          <a:bodyPr/>
          <a:lstStyle/>
          <a:p>
            <a:fld id="{339C9110-F427-4586-9638-A5638F41FBCD}" type="slidenum">
              <a:rPr lang="en-US" smtClean="0"/>
              <a:t>23</a:t>
            </a:fld>
            <a:endParaRPr lang="en-US" dirty="0"/>
          </a:p>
        </p:txBody>
      </p:sp>
      <p:sp>
        <p:nvSpPr>
          <p:cNvPr id="7" name="TextBox 6">
            <a:extLst>
              <a:ext uri="{FF2B5EF4-FFF2-40B4-BE49-F238E27FC236}">
                <a16:creationId xmlns:a16="http://schemas.microsoft.com/office/drawing/2014/main" id="{36E46DDA-A986-EF10-9C74-C4E0B620B48B}"/>
              </a:ext>
            </a:extLst>
          </p:cNvPr>
          <p:cNvSpPr txBox="1"/>
          <p:nvPr/>
        </p:nvSpPr>
        <p:spPr>
          <a:xfrm>
            <a:off x="8865031" y="6364666"/>
            <a:ext cx="2474562" cy="107722"/>
          </a:xfrm>
          <a:prstGeom prst="rect">
            <a:avLst/>
          </a:prstGeom>
          <a:noFill/>
        </p:spPr>
        <p:txBody>
          <a:bodyPr wrap="square" lIns="0" tIns="0" rIns="0" bIns="0" rtlCol="0">
            <a:spAutoFit/>
          </a:bodyPr>
          <a:lstStyle/>
          <a:p>
            <a:pPr algn="r"/>
            <a:r>
              <a:rPr lang="en-US" sz="700" dirty="0"/>
              <a:t>Optison is a trademark of GE HealthCare.</a:t>
            </a:r>
          </a:p>
        </p:txBody>
      </p:sp>
      <p:pic>
        <p:nvPicPr>
          <p:cNvPr id="8" name="Picture 7" descr="A close up of a sign&#10;&#10;Description automatically generated">
            <a:extLst>
              <a:ext uri="{FF2B5EF4-FFF2-40B4-BE49-F238E27FC236}">
                <a16:creationId xmlns:a16="http://schemas.microsoft.com/office/drawing/2014/main" id="{55E5CCFA-72A8-B074-C81B-2DD193D897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312" y="5795312"/>
            <a:ext cx="1241281" cy="524313"/>
          </a:xfrm>
          <a:prstGeom prst="rect">
            <a:avLst/>
          </a:prstGeom>
        </p:spPr>
      </p:pic>
      <p:sp>
        <p:nvSpPr>
          <p:cNvPr id="12" name="Rectangle 11">
            <a:extLst>
              <a:ext uri="{FF2B5EF4-FFF2-40B4-BE49-F238E27FC236}">
                <a16:creationId xmlns:a16="http://schemas.microsoft.com/office/drawing/2014/main" id="{4DBF2C6B-99E8-7DE5-67C4-023EE57E4C3D}"/>
              </a:ext>
            </a:extLst>
          </p:cNvPr>
          <p:cNvSpPr/>
          <p:nvPr/>
        </p:nvSpPr>
        <p:spPr>
          <a:xfrm>
            <a:off x="4520044" y="701377"/>
            <a:ext cx="3158836" cy="3896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F5C7981-FDE5-B944-929E-B4985314F95A}"/>
              </a:ext>
            </a:extLst>
          </p:cNvPr>
          <p:cNvSpPr/>
          <p:nvPr/>
        </p:nvSpPr>
        <p:spPr>
          <a:xfrm>
            <a:off x="4969086" y="784505"/>
            <a:ext cx="2254827" cy="316924"/>
          </a:xfrm>
          <a:prstGeom prst="rect">
            <a:avLst/>
          </a:prstGeom>
          <a:noFill/>
        </p:spPr>
        <p:txBody>
          <a:bodyPr wrap="square" anchor="ctr" anchorCtr="0">
            <a:noAutofit/>
          </a:bodyPr>
          <a:lstStyle/>
          <a:p>
            <a:pPr algn="ctr"/>
            <a:r>
              <a:rPr lang="en-US" sz="1400" b="1" dirty="0">
                <a:latin typeface="Source Sans Pro SemiBold" panose="020B0503030403020204" pitchFamily="34" charset="0"/>
              </a:rPr>
              <a:t> Nonenhanced</a:t>
            </a:r>
          </a:p>
        </p:txBody>
      </p:sp>
      <p:sp>
        <p:nvSpPr>
          <p:cNvPr id="14" name="Rectangle 13">
            <a:extLst>
              <a:ext uri="{FF2B5EF4-FFF2-40B4-BE49-F238E27FC236}">
                <a16:creationId xmlns:a16="http://schemas.microsoft.com/office/drawing/2014/main" id="{A2873663-FD1C-F458-88EA-4DC4BBA56BA1}"/>
              </a:ext>
            </a:extLst>
          </p:cNvPr>
          <p:cNvSpPr/>
          <p:nvPr/>
        </p:nvSpPr>
        <p:spPr>
          <a:xfrm>
            <a:off x="4609892" y="476610"/>
            <a:ext cx="2973215" cy="338554"/>
          </a:xfrm>
          <a:prstGeom prst="rect">
            <a:avLst/>
          </a:prstGeom>
        </p:spPr>
        <p:txBody>
          <a:bodyPr wrap="square">
            <a:spAutoFit/>
          </a:bodyPr>
          <a:lstStyle/>
          <a:p>
            <a:pPr algn="ctr" fontAlgn="base"/>
            <a:r>
              <a:rPr lang="en-US" sz="1600" b="1" dirty="0">
                <a:solidFill>
                  <a:schemeClr val="accent1"/>
                </a:solidFill>
                <a:latin typeface="Source Sans Pro SemiBold" panose="020B0503030403020204" pitchFamily="34" charset="0"/>
              </a:rPr>
              <a:t>PSAX, Parasternal short axis</a:t>
            </a:r>
          </a:p>
        </p:txBody>
      </p:sp>
      <p:sp>
        <p:nvSpPr>
          <p:cNvPr id="19" name="Rectangle 18">
            <a:extLst>
              <a:ext uri="{FF2B5EF4-FFF2-40B4-BE49-F238E27FC236}">
                <a16:creationId xmlns:a16="http://schemas.microsoft.com/office/drawing/2014/main" id="{AF45233F-97B4-9F20-8490-7298ABDE256C}"/>
              </a:ext>
            </a:extLst>
          </p:cNvPr>
          <p:cNvSpPr/>
          <p:nvPr/>
        </p:nvSpPr>
        <p:spPr>
          <a:xfrm>
            <a:off x="4520044" y="3309494"/>
            <a:ext cx="3158836" cy="353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3C1D7FC-242C-38CF-8E59-C25829A5D2A6}"/>
              </a:ext>
            </a:extLst>
          </p:cNvPr>
          <p:cNvSpPr/>
          <p:nvPr/>
        </p:nvSpPr>
        <p:spPr>
          <a:xfrm>
            <a:off x="4969086" y="3344135"/>
            <a:ext cx="2254827" cy="316924"/>
          </a:xfrm>
          <a:prstGeom prst="rect">
            <a:avLst/>
          </a:prstGeom>
          <a:noFill/>
        </p:spPr>
        <p:txBody>
          <a:bodyPr wrap="square" anchor="ctr" anchorCtr="0">
            <a:noAutofit/>
          </a:bodyPr>
          <a:lstStyle/>
          <a:p>
            <a:pPr algn="ctr"/>
            <a:r>
              <a:rPr lang="en-US" sz="1400" b="1" dirty="0">
                <a:latin typeface="Source Sans Pro SemiBold" panose="020B0503030403020204" pitchFamily="34" charset="0"/>
              </a:rPr>
              <a:t>Optison-enhanced</a:t>
            </a:r>
          </a:p>
        </p:txBody>
      </p:sp>
      <p:sp>
        <p:nvSpPr>
          <p:cNvPr id="22" name="TextBox 21">
            <a:extLst>
              <a:ext uri="{FF2B5EF4-FFF2-40B4-BE49-F238E27FC236}">
                <a16:creationId xmlns:a16="http://schemas.microsoft.com/office/drawing/2014/main" id="{9E8C91A7-2F07-CF29-B987-D1B48E359384}"/>
              </a:ext>
            </a:extLst>
          </p:cNvPr>
          <p:cNvSpPr txBox="1"/>
          <p:nvPr/>
        </p:nvSpPr>
        <p:spPr>
          <a:xfrm>
            <a:off x="522290" y="5734351"/>
            <a:ext cx="3483405" cy="461665"/>
          </a:xfrm>
          <a:prstGeom prst="rect">
            <a:avLst/>
          </a:prstGeom>
          <a:noFill/>
        </p:spPr>
        <p:txBody>
          <a:bodyPr wrap="square" lIns="0" tIns="0" rIns="0" bIns="0" rtlCol="0" anchor="b">
            <a:spAutoFit/>
          </a:bodyPr>
          <a:lstStyle/>
          <a:p>
            <a:pPr>
              <a:spcAft>
                <a:spcPts val="600"/>
              </a:spcAft>
            </a:pPr>
            <a:r>
              <a:rPr lang="en-US" sz="1000" b="1" dirty="0">
                <a:solidFill>
                  <a:schemeClr val="bg2">
                    <a:lumMod val="10000"/>
                  </a:schemeClr>
                </a:solidFill>
                <a:latin typeface="Source Sans Pro SemiBold" panose="020B0503030403020204" pitchFamily="34" charset="0"/>
              </a:rPr>
              <a:t>Please see Important Safety Information, including Boxed Warning, on slide 2, and Full Prescribing Information provided to you at the beginning of this presentation.</a:t>
            </a:r>
          </a:p>
        </p:txBody>
      </p:sp>
    </p:spTree>
    <p:custDataLst>
      <p:tags r:id="rId1"/>
    </p:custDataLst>
    <p:extLst>
      <p:ext uri="{BB962C8B-B14F-4D97-AF65-F5344CB8AC3E}">
        <p14:creationId xmlns:p14="http://schemas.microsoft.com/office/powerpoint/2010/main" val="4178439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717D4A8-46AB-6BED-DD74-3605EC48D3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9617"/>
          <a:stretch/>
        </p:blipFill>
        <p:spPr>
          <a:xfrm>
            <a:off x="4608369" y="742684"/>
            <a:ext cx="2975552" cy="2601892"/>
          </a:xfrm>
          <a:prstGeom prst="rect">
            <a:avLst/>
          </a:prstGeom>
        </p:spPr>
      </p:pic>
      <p:sp>
        <p:nvSpPr>
          <p:cNvPr id="4" name="Title 3">
            <a:extLst>
              <a:ext uri="{FF2B5EF4-FFF2-40B4-BE49-F238E27FC236}">
                <a16:creationId xmlns:a16="http://schemas.microsoft.com/office/drawing/2014/main" id="{6F2A60FC-ACCC-0991-7560-5CC8C8D89C90}"/>
              </a:ext>
            </a:extLst>
          </p:cNvPr>
          <p:cNvSpPr>
            <a:spLocks noGrp="1"/>
          </p:cNvSpPr>
          <p:nvPr>
            <p:ph type="title"/>
          </p:nvPr>
        </p:nvSpPr>
        <p:spPr/>
        <p:txBody>
          <a:bodyPr/>
          <a:lstStyle/>
          <a:p>
            <a:r>
              <a:rPr lang="en-US" dirty="0"/>
              <a:t>Actual patient</a:t>
            </a:r>
          </a:p>
        </p:txBody>
      </p:sp>
      <p:sp>
        <p:nvSpPr>
          <p:cNvPr id="6" name="Slide Number Placeholder 5">
            <a:extLst>
              <a:ext uri="{FF2B5EF4-FFF2-40B4-BE49-F238E27FC236}">
                <a16:creationId xmlns:a16="http://schemas.microsoft.com/office/drawing/2014/main" id="{F9F9CF11-9803-5D7D-DCBD-6348FDAD2398}"/>
              </a:ext>
            </a:extLst>
          </p:cNvPr>
          <p:cNvSpPr>
            <a:spLocks noGrp="1"/>
          </p:cNvSpPr>
          <p:nvPr>
            <p:ph type="sldNum" sz="quarter" idx="12"/>
          </p:nvPr>
        </p:nvSpPr>
        <p:spPr/>
        <p:txBody>
          <a:bodyPr/>
          <a:lstStyle/>
          <a:p>
            <a:fld id="{339C9110-F427-4586-9638-A5638F41FBCD}" type="slidenum">
              <a:rPr lang="en-US" smtClean="0"/>
              <a:t>24</a:t>
            </a:fld>
            <a:endParaRPr lang="en-US" dirty="0"/>
          </a:p>
        </p:txBody>
      </p:sp>
      <p:sp>
        <p:nvSpPr>
          <p:cNvPr id="7" name="TextBox 6">
            <a:extLst>
              <a:ext uri="{FF2B5EF4-FFF2-40B4-BE49-F238E27FC236}">
                <a16:creationId xmlns:a16="http://schemas.microsoft.com/office/drawing/2014/main" id="{F29144D6-AD86-D543-51A2-B7E2122EECE2}"/>
              </a:ext>
            </a:extLst>
          </p:cNvPr>
          <p:cNvSpPr txBox="1"/>
          <p:nvPr/>
        </p:nvSpPr>
        <p:spPr>
          <a:xfrm>
            <a:off x="8865031" y="6364666"/>
            <a:ext cx="2474562" cy="107722"/>
          </a:xfrm>
          <a:prstGeom prst="rect">
            <a:avLst/>
          </a:prstGeom>
          <a:noFill/>
        </p:spPr>
        <p:txBody>
          <a:bodyPr wrap="square" lIns="0" tIns="0" rIns="0" bIns="0" rtlCol="0">
            <a:spAutoFit/>
          </a:bodyPr>
          <a:lstStyle/>
          <a:p>
            <a:pPr algn="r"/>
            <a:r>
              <a:rPr lang="en-US" sz="700" dirty="0"/>
              <a:t>Optison is a trademark of GE HealthCare.</a:t>
            </a:r>
          </a:p>
        </p:txBody>
      </p:sp>
      <p:pic>
        <p:nvPicPr>
          <p:cNvPr id="8" name="Picture 7" descr="A close up of a sign&#10;&#10;Description automatically generated">
            <a:extLst>
              <a:ext uri="{FF2B5EF4-FFF2-40B4-BE49-F238E27FC236}">
                <a16:creationId xmlns:a16="http://schemas.microsoft.com/office/drawing/2014/main" id="{B5FB719A-B769-C8E6-7928-46D1263E1B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312" y="5795312"/>
            <a:ext cx="1241281" cy="524313"/>
          </a:xfrm>
          <a:prstGeom prst="rect">
            <a:avLst/>
          </a:prstGeom>
        </p:spPr>
      </p:pic>
      <p:sp>
        <p:nvSpPr>
          <p:cNvPr id="9" name="Rectangle 8">
            <a:extLst>
              <a:ext uri="{FF2B5EF4-FFF2-40B4-BE49-F238E27FC236}">
                <a16:creationId xmlns:a16="http://schemas.microsoft.com/office/drawing/2014/main" id="{707D3CB5-87FD-E371-9BC5-099BCADD5230}"/>
              </a:ext>
            </a:extLst>
          </p:cNvPr>
          <p:cNvSpPr/>
          <p:nvPr/>
        </p:nvSpPr>
        <p:spPr>
          <a:xfrm>
            <a:off x="4520044" y="701377"/>
            <a:ext cx="3158836" cy="3896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9242986-E505-A085-3032-BDE1535EC65B}"/>
              </a:ext>
            </a:extLst>
          </p:cNvPr>
          <p:cNvSpPr/>
          <p:nvPr/>
        </p:nvSpPr>
        <p:spPr>
          <a:xfrm>
            <a:off x="4969086" y="784505"/>
            <a:ext cx="2254827" cy="316924"/>
          </a:xfrm>
          <a:prstGeom prst="rect">
            <a:avLst/>
          </a:prstGeom>
          <a:noFill/>
        </p:spPr>
        <p:txBody>
          <a:bodyPr wrap="square" anchor="ctr" anchorCtr="0">
            <a:noAutofit/>
          </a:bodyPr>
          <a:lstStyle/>
          <a:p>
            <a:pPr algn="ctr"/>
            <a:r>
              <a:rPr lang="en-US" sz="1400" b="1" dirty="0">
                <a:latin typeface="Source Sans Pro SemiBold" panose="020B0503030403020204" pitchFamily="34" charset="0"/>
              </a:rPr>
              <a:t> Nonenhanced</a:t>
            </a:r>
          </a:p>
        </p:txBody>
      </p:sp>
      <p:sp>
        <p:nvSpPr>
          <p:cNvPr id="12" name="Rectangle 11">
            <a:extLst>
              <a:ext uri="{FF2B5EF4-FFF2-40B4-BE49-F238E27FC236}">
                <a16:creationId xmlns:a16="http://schemas.microsoft.com/office/drawing/2014/main" id="{A7049B7C-9384-09FE-8D71-A984D5E92EFC}"/>
              </a:ext>
            </a:extLst>
          </p:cNvPr>
          <p:cNvSpPr/>
          <p:nvPr/>
        </p:nvSpPr>
        <p:spPr>
          <a:xfrm>
            <a:off x="4609892" y="476610"/>
            <a:ext cx="2973215" cy="338554"/>
          </a:xfrm>
          <a:prstGeom prst="rect">
            <a:avLst/>
          </a:prstGeom>
        </p:spPr>
        <p:txBody>
          <a:bodyPr wrap="square">
            <a:spAutoFit/>
          </a:bodyPr>
          <a:lstStyle/>
          <a:p>
            <a:pPr lvl="0" algn="ctr" fontAlgn="base"/>
            <a:r>
              <a:rPr lang="en-US" sz="1600" b="1" dirty="0">
                <a:solidFill>
                  <a:schemeClr val="accent1"/>
                </a:solidFill>
                <a:latin typeface="Source Sans Pro SemiBold" panose="020B0503030403020204" pitchFamily="34" charset="0"/>
              </a:rPr>
              <a:t>A4CH, Apical 4 Chamber View</a:t>
            </a:r>
          </a:p>
        </p:txBody>
      </p:sp>
      <p:sp>
        <p:nvSpPr>
          <p:cNvPr id="13" name="TextBox 12">
            <a:extLst>
              <a:ext uri="{FF2B5EF4-FFF2-40B4-BE49-F238E27FC236}">
                <a16:creationId xmlns:a16="http://schemas.microsoft.com/office/drawing/2014/main" id="{69BFBAC0-FC57-2BC8-988F-45B75B87601D}"/>
              </a:ext>
            </a:extLst>
          </p:cNvPr>
          <p:cNvSpPr txBox="1"/>
          <p:nvPr/>
        </p:nvSpPr>
        <p:spPr>
          <a:xfrm>
            <a:off x="522290" y="5734351"/>
            <a:ext cx="3483405" cy="461665"/>
          </a:xfrm>
          <a:prstGeom prst="rect">
            <a:avLst/>
          </a:prstGeom>
          <a:noFill/>
        </p:spPr>
        <p:txBody>
          <a:bodyPr wrap="square" lIns="0" tIns="0" rIns="0" bIns="0" rtlCol="0" anchor="b">
            <a:spAutoFit/>
          </a:bodyPr>
          <a:lstStyle/>
          <a:p>
            <a:pPr>
              <a:spcAft>
                <a:spcPts val="600"/>
              </a:spcAft>
            </a:pPr>
            <a:r>
              <a:rPr lang="en-US" sz="1000" b="1" dirty="0">
                <a:solidFill>
                  <a:schemeClr val="bg2">
                    <a:lumMod val="10000"/>
                  </a:schemeClr>
                </a:solidFill>
                <a:latin typeface="Source Sans Pro SemiBold" panose="020B0503030403020204" pitchFamily="34" charset="0"/>
              </a:rPr>
              <a:t>Please see Important Safety Information, including Boxed Warning, on slide 2, and Full Prescribing Information provided to you at the beginning of this presentation.</a:t>
            </a:r>
          </a:p>
        </p:txBody>
      </p:sp>
    </p:spTree>
    <p:custDataLst>
      <p:tags r:id="rId1"/>
    </p:custDataLst>
    <p:extLst>
      <p:ext uri="{BB962C8B-B14F-4D97-AF65-F5344CB8AC3E}">
        <p14:creationId xmlns:p14="http://schemas.microsoft.com/office/powerpoint/2010/main" val="75985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63CCCA8-4FF2-7D27-7662-340E151A37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3173" y="732291"/>
            <a:ext cx="2971800" cy="5157725"/>
          </a:xfrm>
          <a:prstGeom prst="rect">
            <a:avLst/>
          </a:prstGeom>
        </p:spPr>
      </p:pic>
      <p:sp>
        <p:nvSpPr>
          <p:cNvPr id="5" name="Title 4">
            <a:extLst>
              <a:ext uri="{FF2B5EF4-FFF2-40B4-BE49-F238E27FC236}">
                <a16:creationId xmlns:a16="http://schemas.microsoft.com/office/drawing/2014/main" id="{7B4EA22A-DD7E-0AF4-933A-327FCD97A743}"/>
              </a:ext>
            </a:extLst>
          </p:cNvPr>
          <p:cNvSpPr>
            <a:spLocks noGrp="1"/>
          </p:cNvSpPr>
          <p:nvPr>
            <p:ph type="title"/>
          </p:nvPr>
        </p:nvSpPr>
        <p:spPr/>
        <p:txBody>
          <a:bodyPr/>
          <a:lstStyle/>
          <a:p>
            <a:r>
              <a:rPr lang="en-US" dirty="0"/>
              <a:t>Actual patient</a:t>
            </a:r>
          </a:p>
        </p:txBody>
      </p:sp>
      <p:sp>
        <p:nvSpPr>
          <p:cNvPr id="7" name="Slide Number Placeholder 6">
            <a:extLst>
              <a:ext uri="{FF2B5EF4-FFF2-40B4-BE49-F238E27FC236}">
                <a16:creationId xmlns:a16="http://schemas.microsoft.com/office/drawing/2014/main" id="{4FD1CB97-C834-5CD3-1C98-4FBF010901DC}"/>
              </a:ext>
            </a:extLst>
          </p:cNvPr>
          <p:cNvSpPr>
            <a:spLocks noGrp="1"/>
          </p:cNvSpPr>
          <p:nvPr>
            <p:ph type="sldNum" sz="quarter" idx="12"/>
          </p:nvPr>
        </p:nvSpPr>
        <p:spPr/>
        <p:txBody>
          <a:bodyPr/>
          <a:lstStyle/>
          <a:p>
            <a:fld id="{339C9110-F427-4586-9638-A5638F41FBCD}" type="slidenum">
              <a:rPr lang="en-US" smtClean="0"/>
              <a:t>25</a:t>
            </a:fld>
            <a:endParaRPr lang="en-US" dirty="0"/>
          </a:p>
        </p:txBody>
      </p:sp>
      <p:sp>
        <p:nvSpPr>
          <p:cNvPr id="8" name="TextBox 7">
            <a:extLst>
              <a:ext uri="{FF2B5EF4-FFF2-40B4-BE49-F238E27FC236}">
                <a16:creationId xmlns:a16="http://schemas.microsoft.com/office/drawing/2014/main" id="{576F7A3A-5606-1F97-44B7-97F2B7AB62C5}"/>
              </a:ext>
            </a:extLst>
          </p:cNvPr>
          <p:cNvSpPr txBox="1"/>
          <p:nvPr/>
        </p:nvSpPr>
        <p:spPr>
          <a:xfrm>
            <a:off x="8865031" y="6364666"/>
            <a:ext cx="2474562" cy="107722"/>
          </a:xfrm>
          <a:prstGeom prst="rect">
            <a:avLst/>
          </a:prstGeom>
          <a:noFill/>
        </p:spPr>
        <p:txBody>
          <a:bodyPr wrap="square" lIns="0" tIns="0" rIns="0" bIns="0" rtlCol="0">
            <a:spAutoFit/>
          </a:bodyPr>
          <a:lstStyle/>
          <a:p>
            <a:pPr algn="r"/>
            <a:r>
              <a:rPr lang="en-US" sz="700" dirty="0"/>
              <a:t>Optison is a trademark of GE HealthCare.</a:t>
            </a:r>
          </a:p>
        </p:txBody>
      </p:sp>
      <p:pic>
        <p:nvPicPr>
          <p:cNvPr id="9" name="Picture 8" descr="A close up of a sign&#10;&#10;Description automatically generated">
            <a:extLst>
              <a:ext uri="{FF2B5EF4-FFF2-40B4-BE49-F238E27FC236}">
                <a16:creationId xmlns:a16="http://schemas.microsoft.com/office/drawing/2014/main" id="{AB6A3A43-83B9-9D2A-FF12-46F9BE28BE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312" y="5795312"/>
            <a:ext cx="1241281" cy="524313"/>
          </a:xfrm>
          <a:prstGeom prst="rect">
            <a:avLst/>
          </a:prstGeom>
        </p:spPr>
      </p:pic>
      <p:sp>
        <p:nvSpPr>
          <p:cNvPr id="10" name="Rectangle 9">
            <a:extLst>
              <a:ext uri="{FF2B5EF4-FFF2-40B4-BE49-F238E27FC236}">
                <a16:creationId xmlns:a16="http://schemas.microsoft.com/office/drawing/2014/main" id="{B9B756C5-FC51-5F97-BCE8-87FB21560914}"/>
              </a:ext>
            </a:extLst>
          </p:cNvPr>
          <p:cNvSpPr/>
          <p:nvPr/>
        </p:nvSpPr>
        <p:spPr>
          <a:xfrm>
            <a:off x="4520044" y="701377"/>
            <a:ext cx="3158836" cy="3896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7A658E7-8BE7-1468-9714-2592384C0A6E}"/>
              </a:ext>
            </a:extLst>
          </p:cNvPr>
          <p:cNvSpPr/>
          <p:nvPr/>
        </p:nvSpPr>
        <p:spPr>
          <a:xfrm>
            <a:off x="4969086" y="784505"/>
            <a:ext cx="2254827" cy="316924"/>
          </a:xfrm>
          <a:prstGeom prst="rect">
            <a:avLst/>
          </a:prstGeom>
          <a:noFill/>
        </p:spPr>
        <p:txBody>
          <a:bodyPr wrap="square" anchor="ctr" anchorCtr="0">
            <a:noAutofit/>
          </a:bodyPr>
          <a:lstStyle/>
          <a:p>
            <a:pPr algn="ctr"/>
            <a:r>
              <a:rPr lang="en-US" sz="1400" b="1" dirty="0">
                <a:latin typeface="Source Sans Pro SemiBold" panose="020B0503030403020204" pitchFamily="34" charset="0"/>
              </a:rPr>
              <a:t> Nonenhanced</a:t>
            </a:r>
          </a:p>
        </p:txBody>
      </p:sp>
      <p:sp>
        <p:nvSpPr>
          <p:cNvPr id="14" name="Rectangle 13">
            <a:extLst>
              <a:ext uri="{FF2B5EF4-FFF2-40B4-BE49-F238E27FC236}">
                <a16:creationId xmlns:a16="http://schemas.microsoft.com/office/drawing/2014/main" id="{56A83D78-B07A-F1B5-D6F5-ED79385C8E3C}"/>
              </a:ext>
            </a:extLst>
          </p:cNvPr>
          <p:cNvSpPr/>
          <p:nvPr/>
        </p:nvSpPr>
        <p:spPr>
          <a:xfrm>
            <a:off x="4609892" y="476610"/>
            <a:ext cx="2973215" cy="338554"/>
          </a:xfrm>
          <a:prstGeom prst="rect">
            <a:avLst/>
          </a:prstGeom>
        </p:spPr>
        <p:txBody>
          <a:bodyPr wrap="square">
            <a:spAutoFit/>
          </a:bodyPr>
          <a:lstStyle/>
          <a:p>
            <a:pPr lvl="0" algn="ctr" fontAlgn="base"/>
            <a:r>
              <a:rPr lang="en-US" sz="1600" b="1" dirty="0">
                <a:solidFill>
                  <a:schemeClr val="accent1"/>
                </a:solidFill>
                <a:latin typeface="Source Sans Pro SemiBold" panose="020B0503030403020204" pitchFamily="34" charset="0"/>
              </a:rPr>
              <a:t>A4CH, Apical 4 Chamber View</a:t>
            </a:r>
          </a:p>
        </p:txBody>
      </p:sp>
      <p:sp>
        <p:nvSpPr>
          <p:cNvPr id="16" name="Rectangle 15">
            <a:extLst>
              <a:ext uri="{FF2B5EF4-FFF2-40B4-BE49-F238E27FC236}">
                <a16:creationId xmlns:a16="http://schemas.microsoft.com/office/drawing/2014/main" id="{AD8BF6B4-A19A-DC41-1367-E02BC2EA4B9E}"/>
              </a:ext>
            </a:extLst>
          </p:cNvPr>
          <p:cNvSpPr/>
          <p:nvPr/>
        </p:nvSpPr>
        <p:spPr>
          <a:xfrm>
            <a:off x="4520044" y="3309494"/>
            <a:ext cx="3158836" cy="353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6B1F88E-A8F6-9555-04DC-E180A3781E0C}"/>
              </a:ext>
            </a:extLst>
          </p:cNvPr>
          <p:cNvSpPr/>
          <p:nvPr/>
        </p:nvSpPr>
        <p:spPr>
          <a:xfrm>
            <a:off x="4969086" y="3344135"/>
            <a:ext cx="2254827" cy="316924"/>
          </a:xfrm>
          <a:prstGeom prst="rect">
            <a:avLst/>
          </a:prstGeom>
          <a:noFill/>
        </p:spPr>
        <p:txBody>
          <a:bodyPr wrap="square" anchor="ctr" anchorCtr="0">
            <a:noAutofit/>
          </a:bodyPr>
          <a:lstStyle/>
          <a:p>
            <a:pPr algn="ctr"/>
            <a:r>
              <a:rPr lang="en-US" sz="1400" b="1" dirty="0">
                <a:latin typeface="Source Sans Pro SemiBold" panose="020B0503030403020204" pitchFamily="34" charset="0"/>
              </a:rPr>
              <a:t>Optison-enhanced</a:t>
            </a:r>
          </a:p>
        </p:txBody>
      </p:sp>
      <p:sp>
        <p:nvSpPr>
          <p:cNvPr id="18" name="TextBox 17">
            <a:extLst>
              <a:ext uri="{FF2B5EF4-FFF2-40B4-BE49-F238E27FC236}">
                <a16:creationId xmlns:a16="http://schemas.microsoft.com/office/drawing/2014/main" id="{0B2E8D2D-8163-583A-E684-B9A75F2A496A}"/>
              </a:ext>
            </a:extLst>
          </p:cNvPr>
          <p:cNvSpPr txBox="1"/>
          <p:nvPr/>
        </p:nvSpPr>
        <p:spPr>
          <a:xfrm>
            <a:off x="522290" y="5734351"/>
            <a:ext cx="3483405" cy="461665"/>
          </a:xfrm>
          <a:prstGeom prst="rect">
            <a:avLst/>
          </a:prstGeom>
          <a:noFill/>
        </p:spPr>
        <p:txBody>
          <a:bodyPr wrap="square" lIns="0" tIns="0" rIns="0" bIns="0" rtlCol="0" anchor="b">
            <a:spAutoFit/>
          </a:bodyPr>
          <a:lstStyle/>
          <a:p>
            <a:pPr>
              <a:spcAft>
                <a:spcPts val="600"/>
              </a:spcAft>
            </a:pPr>
            <a:r>
              <a:rPr lang="en-US" sz="1000" b="1" dirty="0">
                <a:solidFill>
                  <a:schemeClr val="bg2">
                    <a:lumMod val="10000"/>
                  </a:schemeClr>
                </a:solidFill>
                <a:latin typeface="Source Sans Pro SemiBold" panose="020B0503030403020204" pitchFamily="34" charset="0"/>
              </a:rPr>
              <a:t>Please see Important Safety Information, including Boxed Warning, on slide 2, and Full Prescribing Information provided to you at the beginning of this presentation.</a:t>
            </a:r>
          </a:p>
        </p:txBody>
      </p:sp>
    </p:spTree>
    <p:custDataLst>
      <p:tags r:id="rId1"/>
    </p:custDataLst>
    <p:extLst>
      <p:ext uri="{BB962C8B-B14F-4D97-AF65-F5344CB8AC3E}">
        <p14:creationId xmlns:p14="http://schemas.microsoft.com/office/powerpoint/2010/main" val="104571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C78329A-67E8-1794-1FD1-ABFEACFC9C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9617"/>
          <a:stretch/>
        </p:blipFill>
        <p:spPr>
          <a:xfrm>
            <a:off x="4597978" y="747877"/>
            <a:ext cx="2973340" cy="2599958"/>
          </a:xfrm>
          <a:prstGeom prst="rect">
            <a:avLst/>
          </a:prstGeom>
        </p:spPr>
      </p:pic>
      <p:sp>
        <p:nvSpPr>
          <p:cNvPr id="4" name="Title 3">
            <a:extLst>
              <a:ext uri="{FF2B5EF4-FFF2-40B4-BE49-F238E27FC236}">
                <a16:creationId xmlns:a16="http://schemas.microsoft.com/office/drawing/2014/main" id="{96995CDA-B76E-8C44-6BDF-8B9A969A8DE6}"/>
              </a:ext>
            </a:extLst>
          </p:cNvPr>
          <p:cNvSpPr>
            <a:spLocks noGrp="1"/>
          </p:cNvSpPr>
          <p:nvPr>
            <p:ph type="title"/>
          </p:nvPr>
        </p:nvSpPr>
        <p:spPr/>
        <p:txBody>
          <a:bodyPr/>
          <a:lstStyle/>
          <a:p>
            <a:r>
              <a:rPr lang="en-US" dirty="0"/>
              <a:t>Actual patient</a:t>
            </a:r>
          </a:p>
        </p:txBody>
      </p:sp>
      <p:sp>
        <p:nvSpPr>
          <p:cNvPr id="6" name="Slide Number Placeholder 5">
            <a:extLst>
              <a:ext uri="{FF2B5EF4-FFF2-40B4-BE49-F238E27FC236}">
                <a16:creationId xmlns:a16="http://schemas.microsoft.com/office/drawing/2014/main" id="{0FAB9510-E9DD-E745-313C-CA91FBC601C5}"/>
              </a:ext>
            </a:extLst>
          </p:cNvPr>
          <p:cNvSpPr>
            <a:spLocks noGrp="1"/>
          </p:cNvSpPr>
          <p:nvPr>
            <p:ph type="sldNum" sz="quarter" idx="12"/>
          </p:nvPr>
        </p:nvSpPr>
        <p:spPr/>
        <p:txBody>
          <a:bodyPr/>
          <a:lstStyle/>
          <a:p>
            <a:fld id="{339C9110-F427-4586-9638-A5638F41FBCD}" type="slidenum">
              <a:rPr lang="en-US" smtClean="0"/>
              <a:t>26</a:t>
            </a:fld>
            <a:endParaRPr lang="en-US" dirty="0"/>
          </a:p>
        </p:txBody>
      </p:sp>
      <p:sp>
        <p:nvSpPr>
          <p:cNvPr id="7" name="TextBox 6">
            <a:extLst>
              <a:ext uri="{FF2B5EF4-FFF2-40B4-BE49-F238E27FC236}">
                <a16:creationId xmlns:a16="http://schemas.microsoft.com/office/drawing/2014/main" id="{DA1FE514-0C00-6608-5642-0FB1F85132D6}"/>
              </a:ext>
            </a:extLst>
          </p:cNvPr>
          <p:cNvSpPr txBox="1"/>
          <p:nvPr/>
        </p:nvSpPr>
        <p:spPr>
          <a:xfrm>
            <a:off x="8865031" y="6364666"/>
            <a:ext cx="2474562" cy="107722"/>
          </a:xfrm>
          <a:prstGeom prst="rect">
            <a:avLst/>
          </a:prstGeom>
          <a:noFill/>
        </p:spPr>
        <p:txBody>
          <a:bodyPr wrap="square" lIns="0" tIns="0" rIns="0" bIns="0" rtlCol="0">
            <a:spAutoFit/>
          </a:bodyPr>
          <a:lstStyle/>
          <a:p>
            <a:pPr algn="r"/>
            <a:r>
              <a:rPr lang="en-US" sz="700" dirty="0"/>
              <a:t>Optison is a trademark of GE HealthCare.</a:t>
            </a:r>
          </a:p>
        </p:txBody>
      </p:sp>
      <p:pic>
        <p:nvPicPr>
          <p:cNvPr id="8" name="Picture 7" descr="A close up of a sign&#10;&#10;Description automatically generated">
            <a:extLst>
              <a:ext uri="{FF2B5EF4-FFF2-40B4-BE49-F238E27FC236}">
                <a16:creationId xmlns:a16="http://schemas.microsoft.com/office/drawing/2014/main" id="{2CFBD6EF-4750-1127-8A49-CD9AAED27C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312" y="5795312"/>
            <a:ext cx="1241281" cy="524313"/>
          </a:xfrm>
          <a:prstGeom prst="rect">
            <a:avLst/>
          </a:prstGeom>
        </p:spPr>
      </p:pic>
      <p:sp>
        <p:nvSpPr>
          <p:cNvPr id="9" name="Rectangle 8">
            <a:extLst>
              <a:ext uri="{FF2B5EF4-FFF2-40B4-BE49-F238E27FC236}">
                <a16:creationId xmlns:a16="http://schemas.microsoft.com/office/drawing/2014/main" id="{1FCFB880-499B-7759-422A-FA28CFD731A8}"/>
              </a:ext>
            </a:extLst>
          </p:cNvPr>
          <p:cNvSpPr/>
          <p:nvPr/>
        </p:nvSpPr>
        <p:spPr>
          <a:xfrm>
            <a:off x="4520044" y="701377"/>
            <a:ext cx="3158836" cy="3896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A846838-C54D-8639-2A66-5F8EAE871BDB}"/>
              </a:ext>
            </a:extLst>
          </p:cNvPr>
          <p:cNvSpPr/>
          <p:nvPr/>
        </p:nvSpPr>
        <p:spPr>
          <a:xfrm>
            <a:off x="4969086" y="784505"/>
            <a:ext cx="2254827" cy="316924"/>
          </a:xfrm>
          <a:prstGeom prst="rect">
            <a:avLst/>
          </a:prstGeom>
          <a:noFill/>
        </p:spPr>
        <p:txBody>
          <a:bodyPr wrap="square" anchor="ctr" anchorCtr="0">
            <a:noAutofit/>
          </a:bodyPr>
          <a:lstStyle/>
          <a:p>
            <a:pPr algn="ctr"/>
            <a:r>
              <a:rPr lang="en-US" sz="1400" b="1" dirty="0">
                <a:latin typeface="Source Sans Pro SemiBold" panose="020B0503030403020204" pitchFamily="34" charset="0"/>
              </a:rPr>
              <a:t> Nonenhanced</a:t>
            </a:r>
          </a:p>
        </p:txBody>
      </p:sp>
      <p:sp>
        <p:nvSpPr>
          <p:cNvPr id="11" name="Rectangle 10">
            <a:extLst>
              <a:ext uri="{FF2B5EF4-FFF2-40B4-BE49-F238E27FC236}">
                <a16:creationId xmlns:a16="http://schemas.microsoft.com/office/drawing/2014/main" id="{50130D37-2371-E6D9-AA20-93A19C81224D}"/>
              </a:ext>
            </a:extLst>
          </p:cNvPr>
          <p:cNvSpPr/>
          <p:nvPr/>
        </p:nvSpPr>
        <p:spPr>
          <a:xfrm>
            <a:off x="4609892" y="476610"/>
            <a:ext cx="2973215" cy="338554"/>
          </a:xfrm>
          <a:prstGeom prst="rect">
            <a:avLst/>
          </a:prstGeom>
        </p:spPr>
        <p:txBody>
          <a:bodyPr wrap="square">
            <a:spAutoFit/>
          </a:bodyPr>
          <a:lstStyle/>
          <a:p>
            <a:pPr lvl="0" algn="ctr" fontAlgn="base"/>
            <a:r>
              <a:rPr lang="en-US" sz="1600" b="1" dirty="0">
                <a:solidFill>
                  <a:schemeClr val="accent1"/>
                </a:solidFill>
                <a:latin typeface="Source Sans Pro SemiBold" panose="020B0503030403020204" pitchFamily="34" charset="0"/>
              </a:rPr>
              <a:t>A2CH, Apical 2 Chamber View</a:t>
            </a:r>
          </a:p>
        </p:txBody>
      </p:sp>
      <p:sp>
        <p:nvSpPr>
          <p:cNvPr id="14" name="TextBox 13">
            <a:extLst>
              <a:ext uri="{FF2B5EF4-FFF2-40B4-BE49-F238E27FC236}">
                <a16:creationId xmlns:a16="http://schemas.microsoft.com/office/drawing/2014/main" id="{64583894-6A73-FAA3-8FD6-7929A32D58AA}"/>
              </a:ext>
            </a:extLst>
          </p:cNvPr>
          <p:cNvSpPr txBox="1"/>
          <p:nvPr/>
        </p:nvSpPr>
        <p:spPr>
          <a:xfrm>
            <a:off x="522290" y="5734351"/>
            <a:ext cx="3483405" cy="461665"/>
          </a:xfrm>
          <a:prstGeom prst="rect">
            <a:avLst/>
          </a:prstGeom>
          <a:noFill/>
        </p:spPr>
        <p:txBody>
          <a:bodyPr wrap="square" lIns="0" tIns="0" rIns="0" bIns="0" rtlCol="0" anchor="b">
            <a:spAutoFit/>
          </a:bodyPr>
          <a:lstStyle/>
          <a:p>
            <a:pPr>
              <a:spcAft>
                <a:spcPts val="600"/>
              </a:spcAft>
            </a:pPr>
            <a:r>
              <a:rPr lang="en-US" sz="1000" b="1" dirty="0">
                <a:solidFill>
                  <a:schemeClr val="bg2">
                    <a:lumMod val="10000"/>
                  </a:schemeClr>
                </a:solidFill>
                <a:latin typeface="Source Sans Pro SemiBold" panose="020B0503030403020204" pitchFamily="34" charset="0"/>
              </a:rPr>
              <a:t>Please see Important Safety Information, including Boxed Warning, on slide 2, and Full Prescribing Information provided to you at the beginning of this presentation.</a:t>
            </a:r>
          </a:p>
        </p:txBody>
      </p:sp>
    </p:spTree>
    <p:custDataLst>
      <p:tags r:id="rId1"/>
    </p:custDataLst>
    <p:extLst>
      <p:ext uri="{BB962C8B-B14F-4D97-AF65-F5344CB8AC3E}">
        <p14:creationId xmlns:p14="http://schemas.microsoft.com/office/powerpoint/2010/main" val="94922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5FF494-0D85-3DD6-0086-AC7911A592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977" y="758267"/>
            <a:ext cx="2962947" cy="5142360"/>
          </a:xfrm>
          <a:prstGeom prst="rect">
            <a:avLst/>
          </a:prstGeom>
        </p:spPr>
      </p:pic>
      <p:sp>
        <p:nvSpPr>
          <p:cNvPr id="4" name="Title 3">
            <a:extLst>
              <a:ext uri="{FF2B5EF4-FFF2-40B4-BE49-F238E27FC236}">
                <a16:creationId xmlns:a16="http://schemas.microsoft.com/office/drawing/2014/main" id="{FD18505A-A380-7F1F-B1EF-BBACBD927357}"/>
              </a:ext>
            </a:extLst>
          </p:cNvPr>
          <p:cNvSpPr>
            <a:spLocks noGrp="1"/>
          </p:cNvSpPr>
          <p:nvPr>
            <p:ph type="title"/>
          </p:nvPr>
        </p:nvSpPr>
        <p:spPr/>
        <p:txBody>
          <a:bodyPr/>
          <a:lstStyle/>
          <a:p>
            <a:r>
              <a:rPr lang="en-US" dirty="0"/>
              <a:t>Actual patient</a:t>
            </a:r>
          </a:p>
        </p:txBody>
      </p:sp>
      <p:sp>
        <p:nvSpPr>
          <p:cNvPr id="6" name="Slide Number Placeholder 5">
            <a:extLst>
              <a:ext uri="{FF2B5EF4-FFF2-40B4-BE49-F238E27FC236}">
                <a16:creationId xmlns:a16="http://schemas.microsoft.com/office/drawing/2014/main" id="{A661B6BD-E649-17F1-AB46-79B53D6BCABC}"/>
              </a:ext>
            </a:extLst>
          </p:cNvPr>
          <p:cNvSpPr>
            <a:spLocks noGrp="1"/>
          </p:cNvSpPr>
          <p:nvPr>
            <p:ph type="sldNum" sz="quarter" idx="12"/>
          </p:nvPr>
        </p:nvSpPr>
        <p:spPr/>
        <p:txBody>
          <a:bodyPr/>
          <a:lstStyle/>
          <a:p>
            <a:fld id="{339C9110-F427-4586-9638-A5638F41FBCD}" type="slidenum">
              <a:rPr lang="en-US" smtClean="0"/>
              <a:t>27</a:t>
            </a:fld>
            <a:endParaRPr lang="en-US" dirty="0"/>
          </a:p>
        </p:txBody>
      </p:sp>
      <p:sp>
        <p:nvSpPr>
          <p:cNvPr id="7" name="TextBox 6">
            <a:extLst>
              <a:ext uri="{FF2B5EF4-FFF2-40B4-BE49-F238E27FC236}">
                <a16:creationId xmlns:a16="http://schemas.microsoft.com/office/drawing/2014/main" id="{6442A8D3-03D5-52C0-5B85-89186704D77C}"/>
              </a:ext>
            </a:extLst>
          </p:cNvPr>
          <p:cNvSpPr txBox="1"/>
          <p:nvPr/>
        </p:nvSpPr>
        <p:spPr>
          <a:xfrm>
            <a:off x="8865031" y="6364666"/>
            <a:ext cx="2474562" cy="107722"/>
          </a:xfrm>
          <a:prstGeom prst="rect">
            <a:avLst/>
          </a:prstGeom>
          <a:noFill/>
        </p:spPr>
        <p:txBody>
          <a:bodyPr wrap="square" lIns="0" tIns="0" rIns="0" bIns="0" rtlCol="0">
            <a:spAutoFit/>
          </a:bodyPr>
          <a:lstStyle/>
          <a:p>
            <a:pPr algn="r"/>
            <a:r>
              <a:rPr lang="en-US" sz="700" dirty="0"/>
              <a:t>Optison is a trademark of GE HealthCare.</a:t>
            </a:r>
          </a:p>
        </p:txBody>
      </p:sp>
      <p:pic>
        <p:nvPicPr>
          <p:cNvPr id="8" name="Picture 7" descr="A close up of a sign&#10;&#10;Description automatically generated">
            <a:extLst>
              <a:ext uri="{FF2B5EF4-FFF2-40B4-BE49-F238E27FC236}">
                <a16:creationId xmlns:a16="http://schemas.microsoft.com/office/drawing/2014/main" id="{EB8790B0-9093-5384-A00A-92153B4E35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312" y="5795312"/>
            <a:ext cx="1241281" cy="524313"/>
          </a:xfrm>
          <a:prstGeom prst="rect">
            <a:avLst/>
          </a:prstGeom>
        </p:spPr>
      </p:pic>
      <p:sp>
        <p:nvSpPr>
          <p:cNvPr id="9" name="Rectangle 8">
            <a:extLst>
              <a:ext uri="{FF2B5EF4-FFF2-40B4-BE49-F238E27FC236}">
                <a16:creationId xmlns:a16="http://schemas.microsoft.com/office/drawing/2014/main" id="{7A336EDA-F717-6A31-71B7-076A84E1DC3C}"/>
              </a:ext>
            </a:extLst>
          </p:cNvPr>
          <p:cNvSpPr/>
          <p:nvPr/>
        </p:nvSpPr>
        <p:spPr>
          <a:xfrm>
            <a:off x="4520044" y="701377"/>
            <a:ext cx="3158836" cy="3896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0586A62-A39B-3898-5218-5DB747AC1294}"/>
              </a:ext>
            </a:extLst>
          </p:cNvPr>
          <p:cNvSpPr/>
          <p:nvPr/>
        </p:nvSpPr>
        <p:spPr>
          <a:xfrm>
            <a:off x="4969086" y="784505"/>
            <a:ext cx="2254827" cy="316924"/>
          </a:xfrm>
          <a:prstGeom prst="rect">
            <a:avLst/>
          </a:prstGeom>
          <a:noFill/>
        </p:spPr>
        <p:txBody>
          <a:bodyPr wrap="square" anchor="ctr" anchorCtr="0">
            <a:noAutofit/>
          </a:bodyPr>
          <a:lstStyle/>
          <a:p>
            <a:pPr algn="ctr"/>
            <a:r>
              <a:rPr lang="en-US" sz="1400" b="1" dirty="0">
                <a:latin typeface="Source Sans Pro SemiBold" panose="020B0503030403020204" pitchFamily="34" charset="0"/>
              </a:rPr>
              <a:t> Nonenhanced</a:t>
            </a:r>
          </a:p>
        </p:txBody>
      </p:sp>
      <p:sp>
        <p:nvSpPr>
          <p:cNvPr id="11" name="Rectangle 10">
            <a:extLst>
              <a:ext uri="{FF2B5EF4-FFF2-40B4-BE49-F238E27FC236}">
                <a16:creationId xmlns:a16="http://schemas.microsoft.com/office/drawing/2014/main" id="{18B7DE67-93D3-E090-2666-E00C8F1F3F5A}"/>
              </a:ext>
            </a:extLst>
          </p:cNvPr>
          <p:cNvSpPr/>
          <p:nvPr/>
        </p:nvSpPr>
        <p:spPr>
          <a:xfrm>
            <a:off x="4609892" y="476610"/>
            <a:ext cx="2973215" cy="338554"/>
          </a:xfrm>
          <a:prstGeom prst="rect">
            <a:avLst/>
          </a:prstGeom>
        </p:spPr>
        <p:txBody>
          <a:bodyPr wrap="square">
            <a:spAutoFit/>
          </a:bodyPr>
          <a:lstStyle/>
          <a:p>
            <a:pPr lvl="0" algn="ctr" fontAlgn="base"/>
            <a:r>
              <a:rPr lang="en-US" sz="1600" b="1" dirty="0">
                <a:solidFill>
                  <a:schemeClr val="accent1"/>
                </a:solidFill>
                <a:latin typeface="Source Sans Pro SemiBold" panose="020B0503030403020204" pitchFamily="34" charset="0"/>
              </a:rPr>
              <a:t>A2CH, Apical 2 Chamber View</a:t>
            </a:r>
          </a:p>
        </p:txBody>
      </p:sp>
      <p:sp>
        <p:nvSpPr>
          <p:cNvPr id="12" name="TextBox 11">
            <a:extLst>
              <a:ext uri="{FF2B5EF4-FFF2-40B4-BE49-F238E27FC236}">
                <a16:creationId xmlns:a16="http://schemas.microsoft.com/office/drawing/2014/main" id="{A97CAC1C-FB05-4713-EFB4-BF015C337819}"/>
              </a:ext>
            </a:extLst>
          </p:cNvPr>
          <p:cNvSpPr txBox="1"/>
          <p:nvPr/>
        </p:nvSpPr>
        <p:spPr>
          <a:xfrm>
            <a:off x="522290" y="5734351"/>
            <a:ext cx="3483405" cy="461665"/>
          </a:xfrm>
          <a:prstGeom prst="rect">
            <a:avLst/>
          </a:prstGeom>
          <a:noFill/>
        </p:spPr>
        <p:txBody>
          <a:bodyPr wrap="square" lIns="0" tIns="0" rIns="0" bIns="0" rtlCol="0" anchor="b">
            <a:spAutoFit/>
          </a:bodyPr>
          <a:lstStyle/>
          <a:p>
            <a:pPr>
              <a:spcAft>
                <a:spcPts val="600"/>
              </a:spcAft>
            </a:pPr>
            <a:r>
              <a:rPr lang="en-US" sz="1000" b="1" dirty="0">
                <a:solidFill>
                  <a:schemeClr val="bg2">
                    <a:lumMod val="10000"/>
                  </a:schemeClr>
                </a:solidFill>
                <a:latin typeface="Source Sans Pro SemiBold" panose="020B0503030403020204" pitchFamily="34" charset="0"/>
              </a:rPr>
              <a:t>Please see Important Safety Information, including Boxed Warning, on slide 2, and Full Prescribing Information provided to you at the beginning of this presentation.</a:t>
            </a:r>
          </a:p>
        </p:txBody>
      </p:sp>
      <p:sp>
        <p:nvSpPr>
          <p:cNvPr id="16" name="Rectangle 15">
            <a:extLst>
              <a:ext uri="{FF2B5EF4-FFF2-40B4-BE49-F238E27FC236}">
                <a16:creationId xmlns:a16="http://schemas.microsoft.com/office/drawing/2014/main" id="{14480C2D-F50C-93A3-5793-23B93AE486B7}"/>
              </a:ext>
            </a:extLst>
          </p:cNvPr>
          <p:cNvSpPr/>
          <p:nvPr/>
        </p:nvSpPr>
        <p:spPr>
          <a:xfrm>
            <a:off x="4520044" y="3319884"/>
            <a:ext cx="3158836" cy="353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93E853E5-A347-D269-8176-B9C74DA8C6A3}"/>
              </a:ext>
            </a:extLst>
          </p:cNvPr>
          <p:cNvSpPr/>
          <p:nvPr/>
        </p:nvSpPr>
        <p:spPr>
          <a:xfrm>
            <a:off x="4969086" y="3344135"/>
            <a:ext cx="2254827" cy="316924"/>
          </a:xfrm>
          <a:prstGeom prst="rect">
            <a:avLst/>
          </a:prstGeom>
          <a:noFill/>
        </p:spPr>
        <p:txBody>
          <a:bodyPr wrap="square" anchor="ctr" anchorCtr="0">
            <a:noAutofit/>
          </a:bodyPr>
          <a:lstStyle/>
          <a:p>
            <a:pPr algn="ctr"/>
            <a:r>
              <a:rPr lang="en-US" sz="1400" b="1" dirty="0">
                <a:latin typeface="Source Sans Pro SemiBold" panose="020B0503030403020204" pitchFamily="34" charset="0"/>
              </a:rPr>
              <a:t>Optison-enhanced</a:t>
            </a:r>
          </a:p>
        </p:txBody>
      </p:sp>
    </p:spTree>
    <p:custDataLst>
      <p:tags r:id="rId1"/>
    </p:custDataLst>
    <p:extLst>
      <p:ext uri="{BB962C8B-B14F-4D97-AF65-F5344CB8AC3E}">
        <p14:creationId xmlns:p14="http://schemas.microsoft.com/office/powerpoint/2010/main" val="342209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B2B64C-71B0-4F12-A310-7A5258BEBD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9617"/>
          <a:stretch/>
        </p:blipFill>
        <p:spPr>
          <a:xfrm>
            <a:off x="4591297" y="753072"/>
            <a:ext cx="2977038" cy="2603192"/>
          </a:xfrm>
          <a:prstGeom prst="rect">
            <a:avLst/>
          </a:prstGeom>
        </p:spPr>
      </p:pic>
      <p:sp>
        <p:nvSpPr>
          <p:cNvPr id="4" name="Title 3">
            <a:extLst>
              <a:ext uri="{FF2B5EF4-FFF2-40B4-BE49-F238E27FC236}">
                <a16:creationId xmlns:a16="http://schemas.microsoft.com/office/drawing/2014/main" id="{B608647C-4109-D666-CE9A-12C0604321BA}"/>
              </a:ext>
            </a:extLst>
          </p:cNvPr>
          <p:cNvSpPr>
            <a:spLocks noGrp="1"/>
          </p:cNvSpPr>
          <p:nvPr>
            <p:ph type="title"/>
          </p:nvPr>
        </p:nvSpPr>
        <p:spPr/>
        <p:txBody>
          <a:bodyPr/>
          <a:lstStyle/>
          <a:p>
            <a:r>
              <a:rPr lang="en-US" dirty="0"/>
              <a:t>Actual patient</a:t>
            </a:r>
          </a:p>
        </p:txBody>
      </p:sp>
      <p:sp>
        <p:nvSpPr>
          <p:cNvPr id="6" name="Slide Number Placeholder 5">
            <a:extLst>
              <a:ext uri="{FF2B5EF4-FFF2-40B4-BE49-F238E27FC236}">
                <a16:creationId xmlns:a16="http://schemas.microsoft.com/office/drawing/2014/main" id="{D34CE0E3-DD53-7532-D696-8F7AA2A685C2}"/>
              </a:ext>
            </a:extLst>
          </p:cNvPr>
          <p:cNvSpPr>
            <a:spLocks noGrp="1"/>
          </p:cNvSpPr>
          <p:nvPr>
            <p:ph type="sldNum" sz="quarter" idx="12"/>
          </p:nvPr>
        </p:nvSpPr>
        <p:spPr/>
        <p:txBody>
          <a:bodyPr/>
          <a:lstStyle/>
          <a:p>
            <a:fld id="{339C9110-F427-4586-9638-A5638F41FBCD}" type="slidenum">
              <a:rPr lang="en-US" smtClean="0"/>
              <a:t>28</a:t>
            </a:fld>
            <a:endParaRPr lang="en-US" dirty="0"/>
          </a:p>
        </p:txBody>
      </p:sp>
      <p:sp>
        <p:nvSpPr>
          <p:cNvPr id="7" name="TextBox 6">
            <a:extLst>
              <a:ext uri="{FF2B5EF4-FFF2-40B4-BE49-F238E27FC236}">
                <a16:creationId xmlns:a16="http://schemas.microsoft.com/office/drawing/2014/main" id="{787693C6-8BBB-71AF-6FA5-14358F714DD9}"/>
              </a:ext>
            </a:extLst>
          </p:cNvPr>
          <p:cNvSpPr txBox="1"/>
          <p:nvPr/>
        </p:nvSpPr>
        <p:spPr>
          <a:xfrm>
            <a:off x="8865031" y="6364666"/>
            <a:ext cx="2474562" cy="107722"/>
          </a:xfrm>
          <a:prstGeom prst="rect">
            <a:avLst/>
          </a:prstGeom>
          <a:noFill/>
        </p:spPr>
        <p:txBody>
          <a:bodyPr wrap="square" lIns="0" tIns="0" rIns="0" bIns="0" rtlCol="0">
            <a:spAutoFit/>
          </a:bodyPr>
          <a:lstStyle/>
          <a:p>
            <a:pPr algn="r"/>
            <a:r>
              <a:rPr lang="en-US" sz="700" dirty="0"/>
              <a:t>Optison is a trademark of GE HealthCare.</a:t>
            </a:r>
          </a:p>
        </p:txBody>
      </p:sp>
      <p:pic>
        <p:nvPicPr>
          <p:cNvPr id="8" name="Picture 7" descr="A close up of a sign&#10;&#10;Description automatically generated">
            <a:extLst>
              <a:ext uri="{FF2B5EF4-FFF2-40B4-BE49-F238E27FC236}">
                <a16:creationId xmlns:a16="http://schemas.microsoft.com/office/drawing/2014/main" id="{1FBBAFE0-55A3-753A-3B94-C815D4289A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312" y="5795312"/>
            <a:ext cx="1241281" cy="524313"/>
          </a:xfrm>
          <a:prstGeom prst="rect">
            <a:avLst/>
          </a:prstGeom>
        </p:spPr>
      </p:pic>
      <p:sp>
        <p:nvSpPr>
          <p:cNvPr id="9" name="Rectangle 8">
            <a:extLst>
              <a:ext uri="{FF2B5EF4-FFF2-40B4-BE49-F238E27FC236}">
                <a16:creationId xmlns:a16="http://schemas.microsoft.com/office/drawing/2014/main" id="{9F06472A-3527-22C2-21FA-52B37795715F}"/>
              </a:ext>
            </a:extLst>
          </p:cNvPr>
          <p:cNvSpPr/>
          <p:nvPr/>
        </p:nvSpPr>
        <p:spPr>
          <a:xfrm>
            <a:off x="4520044" y="701377"/>
            <a:ext cx="3158836" cy="3896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atin typeface="Source Sans Pro SemiBold" panose="020B0503030403020204" pitchFamily="34" charset="0"/>
            </a:endParaRPr>
          </a:p>
        </p:txBody>
      </p:sp>
      <p:sp>
        <p:nvSpPr>
          <p:cNvPr id="11" name="Rectangle 10">
            <a:extLst>
              <a:ext uri="{FF2B5EF4-FFF2-40B4-BE49-F238E27FC236}">
                <a16:creationId xmlns:a16="http://schemas.microsoft.com/office/drawing/2014/main" id="{7710BDD2-05E5-09A7-9514-A84DEB16F86E}"/>
              </a:ext>
            </a:extLst>
          </p:cNvPr>
          <p:cNvSpPr/>
          <p:nvPr/>
        </p:nvSpPr>
        <p:spPr>
          <a:xfrm>
            <a:off x="4969086" y="784505"/>
            <a:ext cx="2254827" cy="316924"/>
          </a:xfrm>
          <a:prstGeom prst="rect">
            <a:avLst/>
          </a:prstGeom>
          <a:noFill/>
        </p:spPr>
        <p:txBody>
          <a:bodyPr wrap="square" anchor="ctr" anchorCtr="0">
            <a:noAutofit/>
          </a:bodyPr>
          <a:lstStyle/>
          <a:p>
            <a:pPr algn="ctr"/>
            <a:r>
              <a:rPr lang="en-US" sz="1400" b="1" dirty="0">
                <a:latin typeface="Source Sans Pro SemiBold" panose="020B0503030403020204" pitchFamily="34" charset="0"/>
              </a:rPr>
              <a:t> Nonenhanced</a:t>
            </a:r>
          </a:p>
        </p:txBody>
      </p:sp>
      <p:sp>
        <p:nvSpPr>
          <p:cNvPr id="12" name="Rectangle 11">
            <a:extLst>
              <a:ext uri="{FF2B5EF4-FFF2-40B4-BE49-F238E27FC236}">
                <a16:creationId xmlns:a16="http://schemas.microsoft.com/office/drawing/2014/main" id="{F7FCD912-72F7-91BA-C048-1C0AF00628DC}"/>
              </a:ext>
            </a:extLst>
          </p:cNvPr>
          <p:cNvSpPr/>
          <p:nvPr/>
        </p:nvSpPr>
        <p:spPr>
          <a:xfrm>
            <a:off x="4609892" y="476610"/>
            <a:ext cx="2973215" cy="338554"/>
          </a:xfrm>
          <a:prstGeom prst="rect">
            <a:avLst/>
          </a:prstGeom>
        </p:spPr>
        <p:txBody>
          <a:bodyPr wrap="square">
            <a:spAutoFit/>
          </a:bodyPr>
          <a:lstStyle/>
          <a:p>
            <a:pPr lvl="0" algn="ctr" fontAlgn="base"/>
            <a:r>
              <a:rPr lang="en-US" sz="1600" b="1" dirty="0">
                <a:solidFill>
                  <a:schemeClr val="accent1"/>
                </a:solidFill>
                <a:latin typeface="Source Sans Pro SemiBold" panose="020B0503030403020204" pitchFamily="34" charset="0"/>
              </a:rPr>
              <a:t>A3CH, Apical 3 Chamber View</a:t>
            </a:r>
          </a:p>
        </p:txBody>
      </p:sp>
      <p:sp>
        <p:nvSpPr>
          <p:cNvPr id="13" name="TextBox 12">
            <a:extLst>
              <a:ext uri="{FF2B5EF4-FFF2-40B4-BE49-F238E27FC236}">
                <a16:creationId xmlns:a16="http://schemas.microsoft.com/office/drawing/2014/main" id="{EAD068A9-F09D-521B-0854-EC24BC7B59CE}"/>
              </a:ext>
            </a:extLst>
          </p:cNvPr>
          <p:cNvSpPr txBox="1"/>
          <p:nvPr/>
        </p:nvSpPr>
        <p:spPr>
          <a:xfrm>
            <a:off x="522290" y="5734351"/>
            <a:ext cx="3483405" cy="461665"/>
          </a:xfrm>
          <a:prstGeom prst="rect">
            <a:avLst/>
          </a:prstGeom>
          <a:noFill/>
        </p:spPr>
        <p:txBody>
          <a:bodyPr wrap="square" lIns="0" tIns="0" rIns="0" bIns="0" rtlCol="0" anchor="b">
            <a:spAutoFit/>
          </a:bodyPr>
          <a:lstStyle/>
          <a:p>
            <a:pPr>
              <a:spcAft>
                <a:spcPts val="600"/>
              </a:spcAft>
            </a:pPr>
            <a:r>
              <a:rPr lang="en-US" sz="1000" b="1" dirty="0">
                <a:solidFill>
                  <a:schemeClr val="bg2">
                    <a:lumMod val="10000"/>
                  </a:schemeClr>
                </a:solidFill>
                <a:latin typeface="Source Sans Pro SemiBold" panose="020B0503030403020204" pitchFamily="34" charset="0"/>
              </a:rPr>
              <a:t>Please see Important Safety Information, including Boxed Warning, on slide 2, and Full Prescribing Information provided to you at the beginning of this presentation.</a:t>
            </a:r>
          </a:p>
        </p:txBody>
      </p:sp>
    </p:spTree>
    <p:custDataLst>
      <p:tags r:id="rId1"/>
    </p:custDataLst>
    <p:extLst>
      <p:ext uri="{BB962C8B-B14F-4D97-AF65-F5344CB8AC3E}">
        <p14:creationId xmlns:p14="http://schemas.microsoft.com/office/powerpoint/2010/main" val="296004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5D7713E-6447-AFBC-106B-ADC50EB9F7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2781" y="758267"/>
            <a:ext cx="2970357" cy="5155220"/>
          </a:xfrm>
          <a:prstGeom prst="rect">
            <a:avLst/>
          </a:prstGeom>
        </p:spPr>
      </p:pic>
      <p:sp>
        <p:nvSpPr>
          <p:cNvPr id="4" name="Title 3">
            <a:extLst>
              <a:ext uri="{FF2B5EF4-FFF2-40B4-BE49-F238E27FC236}">
                <a16:creationId xmlns:a16="http://schemas.microsoft.com/office/drawing/2014/main" id="{F4EDEBBC-A697-DBEA-DE03-5D11A26E9107}"/>
              </a:ext>
            </a:extLst>
          </p:cNvPr>
          <p:cNvSpPr>
            <a:spLocks noGrp="1"/>
          </p:cNvSpPr>
          <p:nvPr>
            <p:ph type="title"/>
          </p:nvPr>
        </p:nvSpPr>
        <p:spPr/>
        <p:txBody>
          <a:bodyPr/>
          <a:lstStyle/>
          <a:p>
            <a:r>
              <a:rPr lang="en-US" dirty="0"/>
              <a:t>Actual patient</a:t>
            </a:r>
          </a:p>
        </p:txBody>
      </p:sp>
      <p:sp>
        <p:nvSpPr>
          <p:cNvPr id="6" name="Slide Number Placeholder 5">
            <a:extLst>
              <a:ext uri="{FF2B5EF4-FFF2-40B4-BE49-F238E27FC236}">
                <a16:creationId xmlns:a16="http://schemas.microsoft.com/office/drawing/2014/main" id="{F84143C8-2BE0-2FDB-D169-80923CC58B36}"/>
              </a:ext>
            </a:extLst>
          </p:cNvPr>
          <p:cNvSpPr>
            <a:spLocks noGrp="1"/>
          </p:cNvSpPr>
          <p:nvPr>
            <p:ph type="sldNum" sz="quarter" idx="12"/>
          </p:nvPr>
        </p:nvSpPr>
        <p:spPr/>
        <p:txBody>
          <a:bodyPr/>
          <a:lstStyle/>
          <a:p>
            <a:fld id="{339C9110-F427-4586-9638-A5638F41FBCD}" type="slidenum">
              <a:rPr lang="en-US" smtClean="0"/>
              <a:t>29</a:t>
            </a:fld>
            <a:endParaRPr lang="en-US" dirty="0"/>
          </a:p>
        </p:txBody>
      </p:sp>
      <p:sp>
        <p:nvSpPr>
          <p:cNvPr id="7" name="TextBox 6">
            <a:extLst>
              <a:ext uri="{FF2B5EF4-FFF2-40B4-BE49-F238E27FC236}">
                <a16:creationId xmlns:a16="http://schemas.microsoft.com/office/drawing/2014/main" id="{C87AA077-79DC-60D2-1F71-6152AD39C902}"/>
              </a:ext>
            </a:extLst>
          </p:cNvPr>
          <p:cNvSpPr txBox="1"/>
          <p:nvPr/>
        </p:nvSpPr>
        <p:spPr>
          <a:xfrm>
            <a:off x="8865031" y="6364666"/>
            <a:ext cx="2474562" cy="107722"/>
          </a:xfrm>
          <a:prstGeom prst="rect">
            <a:avLst/>
          </a:prstGeom>
          <a:noFill/>
        </p:spPr>
        <p:txBody>
          <a:bodyPr wrap="square" lIns="0" tIns="0" rIns="0" bIns="0" rtlCol="0">
            <a:spAutoFit/>
          </a:bodyPr>
          <a:lstStyle/>
          <a:p>
            <a:pPr algn="r"/>
            <a:r>
              <a:rPr lang="en-US" sz="700" dirty="0"/>
              <a:t>Optison is a trademark of GE HealthCare.</a:t>
            </a:r>
          </a:p>
        </p:txBody>
      </p:sp>
      <p:pic>
        <p:nvPicPr>
          <p:cNvPr id="8" name="Picture 7" descr="A close up of a sign&#10;&#10;Description automatically generated">
            <a:extLst>
              <a:ext uri="{FF2B5EF4-FFF2-40B4-BE49-F238E27FC236}">
                <a16:creationId xmlns:a16="http://schemas.microsoft.com/office/drawing/2014/main" id="{6C848468-322F-DFA3-D837-B708939723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312" y="5795312"/>
            <a:ext cx="1241281" cy="524313"/>
          </a:xfrm>
          <a:prstGeom prst="rect">
            <a:avLst/>
          </a:prstGeom>
        </p:spPr>
      </p:pic>
      <p:sp>
        <p:nvSpPr>
          <p:cNvPr id="9" name="Rectangle 8">
            <a:extLst>
              <a:ext uri="{FF2B5EF4-FFF2-40B4-BE49-F238E27FC236}">
                <a16:creationId xmlns:a16="http://schemas.microsoft.com/office/drawing/2014/main" id="{E9C1C223-122C-CCF0-52F3-668505692593}"/>
              </a:ext>
            </a:extLst>
          </p:cNvPr>
          <p:cNvSpPr/>
          <p:nvPr/>
        </p:nvSpPr>
        <p:spPr>
          <a:xfrm>
            <a:off x="4520044" y="701377"/>
            <a:ext cx="3158836" cy="3896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atin typeface="Source Sans Pro SemiBold" panose="020B0503030403020204" pitchFamily="34" charset="0"/>
            </a:endParaRPr>
          </a:p>
        </p:txBody>
      </p:sp>
      <p:sp>
        <p:nvSpPr>
          <p:cNvPr id="11" name="Rectangle 10">
            <a:extLst>
              <a:ext uri="{FF2B5EF4-FFF2-40B4-BE49-F238E27FC236}">
                <a16:creationId xmlns:a16="http://schemas.microsoft.com/office/drawing/2014/main" id="{448AF3A4-CAAB-58B7-C2E3-CD9E2F32C8AD}"/>
              </a:ext>
            </a:extLst>
          </p:cNvPr>
          <p:cNvSpPr/>
          <p:nvPr/>
        </p:nvSpPr>
        <p:spPr>
          <a:xfrm>
            <a:off x="4969086" y="784505"/>
            <a:ext cx="2254827" cy="316924"/>
          </a:xfrm>
          <a:prstGeom prst="rect">
            <a:avLst/>
          </a:prstGeom>
          <a:noFill/>
        </p:spPr>
        <p:txBody>
          <a:bodyPr wrap="square" anchor="ctr" anchorCtr="0">
            <a:noAutofit/>
          </a:bodyPr>
          <a:lstStyle/>
          <a:p>
            <a:pPr algn="ctr"/>
            <a:r>
              <a:rPr lang="en-US" sz="1400" b="1" dirty="0">
                <a:latin typeface="Source Sans Pro SemiBold" panose="020B0503030403020204" pitchFamily="34" charset="0"/>
              </a:rPr>
              <a:t> Nonenhanced</a:t>
            </a:r>
          </a:p>
        </p:txBody>
      </p:sp>
      <p:sp>
        <p:nvSpPr>
          <p:cNvPr id="12" name="Rectangle 11">
            <a:extLst>
              <a:ext uri="{FF2B5EF4-FFF2-40B4-BE49-F238E27FC236}">
                <a16:creationId xmlns:a16="http://schemas.microsoft.com/office/drawing/2014/main" id="{4639DA0C-3F87-E6C9-E579-679828EFBE2A}"/>
              </a:ext>
            </a:extLst>
          </p:cNvPr>
          <p:cNvSpPr/>
          <p:nvPr/>
        </p:nvSpPr>
        <p:spPr>
          <a:xfrm>
            <a:off x="4609892" y="476610"/>
            <a:ext cx="2973215" cy="338554"/>
          </a:xfrm>
          <a:prstGeom prst="rect">
            <a:avLst/>
          </a:prstGeom>
        </p:spPr>
        <p:txBody>
          <a:bodyPr wrap="square">
            <a:spAutoFit/>
          </a:bodyPr>
          <a:lstStyle/>
          <a:p>
            <a:pPr lvl="0" algn="ctr" fontAlgn="base"/>
            <a:r>
              <a:rPr lang="en-US" sz="1600" b="1" dirty="0">
                <a:solidFill>
                  <a:schemeClr val="accent1"/>
                </a:solidFill>
                <a:latin typeface="Source Sans Pro SemiBold" panose="020B0503030403020204" pitchFamily="34" charset="0"/>
              </a:rPr>
              <a:t>A3CH, Apical 3 Chamber View</a:t>
            </a:r>
          </a:p>
        </p:txBody>
      </p:sp>
      <p:sp>
        <p:nvSpPr>
          <p:cNvPr id="13" name="TextBox 12">
            <a:extLst>
              <a:ext uri="{FF2B5EF4-FFF2-40B4-BE49-F238E27FC236}">
                <a16:creationId xmlns:a16="http://schemas.microsoft.com/office/drawing/2014/main" id="{B44C39EF-98C4-4819-51C9-27CA8AEF710B}"/>
              </a:ext>
            </a:extLst>
          </p:cNvPr>
          <p:cNvSpPr txBox="1"/>
          <p:nvPr/>
        </p:nvSpPr>
        <p:spPr>
          <a:xfrm>
            <a:off x="522290" y="5734351"/>
            <a:ext cx="3483405" cy="461665"/>
          </a:xfrm>
          <a:prstGeom prst="rect">
            <a:avLst/>
          </a:prstGeom>
          <a:noFill/>
        </p:spPr>
        <p:txBody>
          <a:bodyPr wrap="square" lIns="0" tIns="0" rIns="0" bIns="0" rtlCol="0" anchor="b">
            <a:spAutoFit/>
          </a:bodyPr>
          <a:lstStyle/>
          <a:p>
            <a:pPr>
              <a:spcAft>
                <a:spcPts val="600"/>
              </a:spcAft>
            </a:pPr>
            <a:r>
              <a:rPr lang="en-US" sz="1000" b="1" dirty="0">
                <a:solidFill>
                  <a:schemeClr val="bg2">
                    <a:lumMod val="10000"/>
                  </a:schemeClr>
                </a:solidFill>
                <a:latin typeface="Source Sans Pro SemiBold" panose="020B0503030403020204" pitchFamily="34" charset="0"/>
              </a:rPr>
              <a:t>Please see Important Safety Information, including Boxed Warning, on slide 2, and Full Prescribing Information provided to you at the beginning of this presentation.</a:t>
            </a:r>
          </a:p>
        </p:txBody>
      </p:sp>
      <p:sp>
        <p:nvSpPr>
          <p:cNvPr id="17" name="Rectangle 16">
            <a:extLst>
              <a:ext uri="{FF2B5EF4-FFF2-40B4-BE49-F238E27FC236}">
                <a16:creationId xmlns:a16="http://schemas.microsoft.com/office/drawing/2014/main" id="{B38BCF8F-A679-64AD-29A2-7148ABDF22AB}"/>
              </a:ext>
            </a:extLst>
          </p:cNvPr>
          <p:cNvSpPr/>
          <p:nvPr/>
        </p:nvSpPr>
        <p:spPr>
          <a:xfrm>
            <a:off x="4520044" y="3325079"/>
            <a:ext cx="3158836" cy="353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07ED651-435D-4FE5-1727-EC9281539BE4}"/>
              </a:ext>
            </a:extLst>
          </p:cNvPr>
          <p:cNvSpPr/>
          <p:nvPr/>
        </p:nvSpPr>
        <p:spPr>
          <a:xfrm>
            <a:off x="4969086" y="3344135"/>
            <a:ext cx="2254827" cy="316924"/>
          </a:xfrm>
          <a:prstGeom prst="rect">
            <a:avLst/>
          </a:prstGeom>
          <a:noFill/>
        </p:spPr>
        <p:txBody>
          <a:bodyPr wrap="square" anchor="ctr" anchorCtr="0">
            <a:noAutofit/>
          </a:bodyPr>
          <a:lstStyle/>
          <a:p>
            <a:pPr algn="ctr"/>
            <a:r>
              <a:rPr lang="en-US" sz="1400" b="1" dirty="0">
                <a:latin typeface="Source Sans Pro SemiBold" panose="020B0503030403020204" pitchFamily="34" charset="0"/>
              </a:rPr>
              <a:t>Optison-enhanced</a:t>
            </a:r>
          </a:p>
        </p:txBody>
      </p:sp>
    </p:spTree>
    <p:custDataLst>
      <p:tags r:id="rId1"/>
    </p:custDataLst>
    <p:extLst>
      <p:ext uri="{BB962C8B-B14F-4D97-AF65-F5344CB8AC3E}">
        <p14:creationId xmlns:p14="http://schemas.microsoft.com/office/powerpoint/2010/main" val="208182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002EA82-323F-F742-02B6-4B2973C7F398}"/>
              </a:ext>
            </a:extLst>
          </p:cNvPr>
          <p:cNvSpPr/>
          <p:nvPr/>
        </p:nvSpPr>
        <p:spPr>
          <a:xfrm>
            <a:off x="0" y="1475509"/>
            <a:ext cx="12192000" cy="30861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852ABE0B-87F3-4A54-AE99-16FB1CDC93F9}"/>
              </a:ext>
            </a:extLst>
          </p:cNvPr>
          <p:cNvSpPr>
            <a:spLocks noGrp="1"/>
          </p:cNvSpPr>
          <p:nvPr>
            <p:ph type="title"/>
          </p:nvPr>
        </p:nvSpPr>
        <p:spPr>
          <a:xfrm>
            <a:off x="522287" y="365125"/>
            <a:ext cx="11147425" cy="733425"/>
          </a:xfrm>
        </p:spPr>
        <p:txBody>
          <a:bodyPr>
            <a:noAutofit/>
          </a:bodyPr>
          <a:lstStyle/>
          <a:p>
            <a:r>
              <a:rPr lang="en-US" dirty="0"/>
              <a:t>Agenda</a:t>
            </a:r>
          </a:p>
        </p:txBody>
      </p:sp>
      <p:sp>
        <p:nvSpPr>
          <p:cNvPr id="3" name="Content Placeholder 2">
            <a:extLst>
              <a:ext uri="{FF2B5EF4-FFF2-40B4-BE49-F238E27FC236}">
                <a16:creationId xmlns:a16="http://schemas.microsoft.com/office/drawing/2014/main" id="{B486CD26-6821-47A5-8B26-877C321D5B43}"/>
              </a:ext>
            </a:extLst>
          </p:cNvPr>
          <p:cNvSpPr>
            <a:spLocks noGrp="1"/>
          </p:cNvSpPr>
          <p:nvPr>
            <p:ph sz="half" idx="2"/>
          </p:nvPr>
        </p:nvSpPr>
        <p:spPr>
          <a:xfrm>
            <a:off x="522288" y="1760538"/>
            <a:ext cx="11155362" cy="3884612"/>
          </a:xfrm>
        </p:spPr>
        <p:txBody>
          <a:bodyPr>
            <a:noAutofit/>
          </a:bodyPr>
          <a:lstStyle/>
          <a:p>
            <a:pPr lvl="1"/>
            <a:r>
              <a:rPr lang="en-US" dirty="0"/>
              <a:t>Optison timeline</a:t>
            </a:r>
          </a:p>
          <a:p>
            <a:pPr lvl="1"/>
            <a:r>
              <a:rPr lang="en-US" dirty="0"/>
              <a:t>Composition </a:t>
            </a:r>
          </a:p>
          <a:p>
            <a:pPr lvl="1"/>
            <a:r>
              <a:rPr lang="en-US" dirty="0"/>
              <a:t>Mechanism of action </a:t>
            </a:r>
          </a:p>
          <a:p>
            <a:pPr lvl="1"/>
            <a:r>
              <a:rPr lang="en-US" dirty="0"/>
              <a:t>Safety profile </a:t>
            </a:r>
          </a:p>
          <a:p>
            <a:pPr lvl="1"/>
            <a:r>
              <a:rPr lang="en-US" dirty="0"/>
              <a:t>Image quality and case study </a:t>
            </a:r>
          </a:p>
          <a:p>
            <a:pPr lvl="1"/>
            <a:r>
              <a:rPr lang="en-US" dirty="0"/>
              <a:t>Ultrasound enhancing agent (UEA) guidelines</a:t>
            </a:r>
          </a:p>
          <a:p>
            <a:pPr lvl="1"/>
            <a:r>
              <a:rPr lang="en-US" dirty="0"/>
              <a:t>Efficiency</a:t>
            </a:r>
          </a:p>
          <a:p>
            <a:pPr lvl="1"/>
            <a:r>
              <a:rPr lang="en-US" dirty="0"/>
              <a:t>Support </a:t>
            </a:r>
          </a:p>
        </p:txBody>
      </p:sp>
      <p:sp>
        <p:nvSpPr>
          <p:cNvPr id="5" name="Footer Placeholder 7">
            <a:extLst>
              <a:ext uri="{FF2B5EF4-FFF2-40B4-BE49-F238E27FC236}">
                <a16:creationId xmlns:a16="http://schemas.microsoft.com/office/drawing/2014/main" id="{749DF80E-FEDB-46A2-B645-F18A0CEE3D4A}"/>
              </a:ext>
            </a:extLst>
          </p:cNvPr>
          <p:cNvSpPr txBox="1">
            <a:spLocks/>
          </p:cNvSpPr>
          <p:nvPr/>
        </p:nvSpPr>
        <p:spPr>
          <a:xfrm>
            <a:off x="3909278" y="6432462"/>
            <a:ext cx="3229587" cy="182880"/>
          </a:xfrm>
          <a:prstGeom prst="rect">
            <a:avLst/>
          </a:prstGeom>
        </p:spPr>
        <p:txBody>
          <a:bodyPr vert="horz" lIns="0" tIns="0" rIns="0" bIns="0" rtlCol="0" anchor="t" anchorCtr="0">
            <a:noAutofit/>
          </a:bodyPr>
          <a:lstStyle>
            <a:defPPr>
              <a:defRPr lang="en-US"/>
            </a:defPPr>
            <a:lvl1pPr marL="0" algn="r" defTabSz="914400" rtl="0" eaLnBrk="1" latinLnBrk="0" hangingPunct="1">
              <a:defRPr sz="1100" kern="1200">
                <a:solidFill>
                  <a:schemeClr val="tx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pic>
        <p:nvPicPr>
          <p:cNvPr id="13" name="Graphic 12">
            <a:extLst>
              <a:ext uri="{FF2B5EF4-FFF2-40B4-BE49-F238E27FC236}">
                <a16:creationId xmlns:a16="http://schemas.microsoft.com/office/drawing/2014/main" id="{36F682F8-B549-75BA-CDB4-F32FB2C9F6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54208" y="182563"/>
            <a:ext cx="852055" cy="852055"/>
          </a:xfrm>
          <a:prstGeom prst="rect">
            <a:avLst/>
          </a:prstGeom>
        </p:spPr>
      </p:pic>
      <p:sp>
        <p:nvSpPr>
          <p:cNvPr id="14" name="TextBox 13">
            <a:extLst>
              <a:ext uri="{FF2B5EF4-FFF2-40B4-BE49-F238E27FC236}">
                <a16:creationId xmlns:a16="http://schemas.microsoft.com/office/drawing/2014/main" id="{BFDBA2C2-2CA9-C11E-FD83-F8B7624DA176}"/>
              </a:ext>
            </a:extLst>
          </p:cNvPr>
          <p:cNvSpPr txBox="1"/>
          <p:nvPr/>
        </p:nvSpPr>
        <p:spPr>
          <a:xfrm>
            <a:off x="8865031" y="6364666"/>
            <a:ext cx="2474562" cy="107722"/>
          </a:xfrm>
          <a:prstGeom prst="rect">
            <a:avLst/>
          </a:prstGeom>
          <a:noFill/>
        </p:spPr>
        <p:txBody>
          <a:bodyPr wrap="square" lIns="0" tIns="0" rIns="0" bIns="0" rtlCol="0">
            <a:noAutofit/>
          </a:bodyPr>
          <a:lstStyle/>
          <a:p>
            <a:pPr algn="r"/>
            <a:r>
              <a:rPr lang="en-US" sz="700" dirty="0"/>
              <a:t>Optison is a trademark of GE HealthCare.</a:t>
            </a:r>
          </a:p>
        </p:txBody>
      </p:sp>
      <p:sp>
        <p:nvSpPr>
          <p:cNvPr id="15" name="Slide Number Placeholder 14">
            <a:extLst>
              <a:ext uri="{FF2B5EF4-FFF2-40B4-BE49-F238E27FC236}">
                <a16:creationId xmlns:a16="http://schemas.microsoft.com/office/drawing/2014/main" id="{00CAE578-096B-0FB6-633D-9004A333EF6F}"/>
              </a:ext>
            </a:extLst>
          </p:cNvPr>
          <p:cNvSpPr>
            <a:spLocks noGrp="1"/>
          </p:cNvSpPr>
          <p:nvPr>
            <p:ph type="sldNum" sz="quarter" idx="12"/>
          </p:nvPr>
        </p:nvSpPr>
        <p:spPr/>
        <p:txBody>
          <a:bodyPr>
            <a:noAutofit/>
          </a:bodyPr>
          <a:lstStyle/>
          <a:p>
            <a:fld id="{339C9110-F427-4586-9638-A5638F41FBCD}" type="slidenum">
              <a:rPr lang="en-US" smtClean="0"/>
              <a:t>3</a:t>
            </a:fld>
            <a:endParaRPr lang="en-US" dirty="0"/>
          </a:p>
        </p:txBody>
      </p:sp>
      <p:pic>
        <p:nvPicPr>
          <p:cNvPr id="16" name="Picture 15" descr="A close up of a sign&#10;&#10;Description automatically generated">
            <a:extLst>
              <a:ext uri="{FF2B5EF4-FFF2-40B4-BE49-F238E27FC236}">
                <a16:creationId xmlns:a16="http://schemas.microsoft.com/office/drawing/2014/main" id="{E2CAC09F-1988-AF97-6FBE-7D756F0EFD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98312" y="5795312"/>
            <a:ext cx="1241281" cy="524313"/>
          </a:xfrm>
          <a:prstGeom prst="rect">
            <a:avLst/>
          </a:prstGeom>
        </p:spPr>
      </p:pic>
      <p:sp>
        <p:nvSpPr>
          <p:cNvPr id="17" name="TextBox 16">
            <a:extLst>
              <a:ext uri="{FF2B5EF4-FFF2-40B4-BE49-F238E27FC236}">
                <a16:creationId xmlns:a16="http://schemas.microsoft.com/office/drawing/2014/main" id="{B5C422D6-57D7-0B66-7BB1-5FB794F11C07}"/>
              </a:ext>
            </a:extLst>
          </p:cNvPr>
          <p:cNvSpPr txBox="1"/>
          <p:nvPr/>
        </p:nvSpPr>
        <p:spPr>
          <a:xfrm>
            <a:off x="522288" y="5103406"/>
            <a:ext cx="6746153" cy="1092607"/>
          </a:xfrm>
          <a:prstGeom prst="rect">
            <a:avLst/>
          </a:prstGeom>
          <a:noFill/>
        </p:spPr>
        <p:txBody>
          <a:bodyPr wrap="square" lIns="0" tIns="0" rIns="0" bIns="0" rtlCol="0" anchor="b">
            <a:noAutofit/>
          </a:bodyPr>
          <a:lstStyle/>
          <a:p>
            <a:pPr>
              <a:spcAft>
                <a:spcPts val="600"/>
              </a:spcAft>
            </a:pPr>
            <a:r>
              <a:rPr lang="en-US" sz="1000" b="1" dirty="0">
                <a:solidFill>
                  <a:schemeClr val="bg2">
                    <a:lumMod val="10000"/>
                  </a:schemeClr>
                </a:solidFill>
                <a:latin typeface="Source Sans Pro SemiBold" panose="020B0503030403020204" pitchFamily="34" charset="0"/>
              </a:rPr>
              <a:t>Please see additional Important Safety Information, including Boxed Warning, on slide 2, and Full Prescribing Information provided to you at the beginning of this presentation.</a:t>
            </a:r>
          </a:p>
        </p:txBody>
      </p:sp>
    </p:spTree>
    <p:custDataLst>
      <p:tags r:id="rId1"/>
    </p:custDataLst>
    <p:extLst>
      <p:ext uri="{BB962C8B-B14F-4D97-AF65-F5344CB8AC3E}">
        <p14:creationId xmlns:p14="http://schemas.microsoft.com/office/powerpoint/2010/main" val="121048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621F5B9-5363-4834-B991-3777E4F1B6DE}"/>
              </a:ext>
            </a:extLst>
          </p:cNvPr>
          <p:cNvSpPr>
            <a:spLocks noGrp="1"/>
          </p:cNvSpPr>
          <p:nvPr>
            <p:ph type="title"/>
          </p:nvPr>
        </p:nvSpPr>
        <p:spPr/>
        <p:txBody>
          <a:bodyPr>
            <a:noAutofit/>
          </a:bodyPr>
          <a:lstStyle/>
          <a:p>
            <a:r>
              <a:rPr lang="en-US" b="0" dirty="0"/>
              <a:t>Ultrasound enhancing agent (UEA) Guidelines</a:t>
            </a:r>
          </a:p>
        </p:txBody>
      </p:sp>
      <p:sp>
        <p:nvSpPr>
          <p:cNvPr id="3" name="Slide Number Placeholder 2">
            <a:extLst>
              <a:ext uri="{FF2B5EF4-FFF2-40B4-BE49-F238E27FC236}">
                <a16:creationId xmlns:a16="http://schemas.microsoft.com/office/drawing/2014/main" id="{79CC7FDC-A32B-EFDD-9580-6E3A62677D03}"/>
              </a:ext>
            </a:extLst>
          </p:cNvPr>
          <p:cNvSpPr>
            <a:spLocks noGrp="1"/>
          </p:cNvSpPr>
          <p:nvPr>
            <p:ph type="sldNum" sz="quarter" idx="12"/>
          </p:nvPr>
        </p:nvSpPr>
        <p:spPr/>
        <p:txBody>
          <a:bodyPr/>
          <a:lstStyle/>
          <a:p>
            <a:fld id="{339C9110-F427-4586-9638-A5638F41FBCD}" type="slidenum">
              <a:rPr lang="en-US" smtClean="0"/>
              <a:t>30</a:t>
            </a:fld>
            <a:endParaRPr lang="en-US" dirty="0"/>
          </a:p>
        </p:txBody>
      </p:sp>
    </p:spTree>
    <p:custDataLst>
      <p:tags r:id="rId1"/>
    </p:custDataLst>
    <p:extLst>
      <p:ext uri="{BB962C8B-B14F-4D97-AF65-F5344CB8AC3E}">
        <p14:creationId xmlns:p14="http://schemas.microsoft.com/office/powerpoint/2010/main" val="132967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89BC89-2BAE-4CFB-B3B6-8E3B3AD967E2}"/>
              </a:ext>
            </a:extLst>
          </p:cNvPr>
          <p:cNvSpPr>
            <a:spLocks noGrp="1"/>
          </p:cNvSpPr>
          <p:nvPr>
            <p:ph type="title"/>
          </p:nvPr>
        </p:nvSpPr>
        <p:spPr>
          <a:xfrm>
            <a:off x="522287" y="365125"/>
            <a:ext cx="11147425" cy="733425"/>
          </a:xfrm>
        </p:spPr>
        <p:txBody>
          <a:bodyPr>
            <a:noAutofit/>
          </a:bodyPr>
          <a:lstStyle/>
          <a:p>
            <a:r>
              <a:rPr lang="en-US" dirty="0"/>
              <a:t>Ultrasound Enhancing Agent (UEA) guidelines</a:t>
            </a:r>
          </a:p>
        </p:txBody>
      </p:sp>
      <p:sp>
        <p:nvSpPr>
          <p:cNvPr id="8" name="Text Placeholder 7">
            <a:extLst>
              <a:ext uri="{FF2B5EF4-FFF2-40B4-BE49-F238E27FC236}">
                <a16:creationId xmlns:a16="http://schemas.microsoft.com/office/drawing/2014/main" id="{45012286-37ED-557C-EB00-A38E875247A5}"/>
              </a:ext>
            </a:extLst>
          </p:cNvPr>
          <p:cNvSpPr>
            <a:spLocks noGrp="1"/>
          </p:cNvSpPr>
          <p:nvPr>
            <p:ph type="body" idx="1"/>
          </p:nvPr>
        </p:nvSpPr>
        <p:spPr>
          <a:xfrm>
            <a:off x="522288" y="1643063"/>
            <a:ext cx="5330826" cy="365760"/>
          </a:xfrm>
        </p:spPr>
        <p:txBody>
          <a:bodyPr>
            <a:noAutofit/>
          </a:bodyPr>
          <a:lstStyle/>
          <a:p>
            <a:r>
              <a:rPr lang="en-US" dirty="0"/>
              <a:t>ASE Guidelines</a:t>
            </a:r>
          </a:p>
        </p:txBody>
      </p:sp>
      <p:sp>
        <p:nvSpPr>
          <p:cNvPr id="10" name="Content Placeholder 9">
            <a:extLst>
              <a:ext uri="{FF2B5EF4-FFF2-40B4-BE49-F238E27FC236}">
                <a16:creationId xmlns:a16="http://schemas.microsoft.com/office/drawing/2014/main" id="{FAB5E458-9A2C-419B-F460-642BF01AC680}"/>
              </a:ext>
            </a:extLst>
          </p:cNvPr>
          <p:cNvSpPr>
            <a:spLocks noGrp="1"/>
          </p:cNvSpPr>
          <p:nvPr>
            <p:ph sz="half" idx="2"/>
          </p:nvPr>
        </p:nvSpPr>
        <p:spPr>
          <a:xfrm>
            <a:off x="522289" y="2103438"/>
            <a:ext cx="5234276" cy="3884612"/>
          </a:xfrm>
        </p:spPr>
        <p:txBody>
          <a:bodyPr>
            <a:noAutofit/>
          </a:bodyPr>
          <a:lstStyle/>
          <a:p>
            <a:r>
              <a:rPr lang="en-US" dirty="0"/>
              <a:t>With UEAs, suboptimal echocardiograms </a:t>
            </a:r>
            <a:br>
              <a:rPr lang="en-US" dirty="0"/>
            </a:br>
            <a:r>
              <a:rPr lang="en-US" dirty="0"/>
              <a:t>(i.e., nonvisualization of at least two or more segments) </a:t>
            </a:r>
            <a:br>
              <a:rPr lang="en-US" dirty="0"/>
            </a:br>
            <a:r>
              <a:rPr lang="en-US" dirty="0"/>
              <a:t>can be converted to a useful examination.</a:t>
            </a:r>
            <a:r>
              <a:rPr lang="en-US" sz="1100" baseline="65000" dirty="0"/>
              <a:t>1</a:t>
            </a:r>
          </a:p>
        </p:txBody>
      </p:sp>
      <p:sp>
        <p:nvSpPr>
          <p:cNvPr id="12" name="Text Placeholder 11">
            <a:extLst>
              <a:ext uri="{FF2B5EF4-FFF2-40B4-BE49-F238E27FC236}">
                <a16:creationId xmlns:a16="http://schemas.microsoft.com/office/drawing/2014/main" id="{A512105B-6542-77A3-6997-D95212CE1E65}"/>
              </a:ext>
            </a:extLst>
          </p:cNvPr>
          <p:cNvSpPr>
            <a:spLocks noGrp="1"/>
          </p:cNvSpPr>
          <p:nvPr>
            <p:ph type="body" idx="13"/>
          </p:nvPr>
        </p:nvSpPr>
        <p:spPr>
          <a:xfrm>
            <a:off x="6343651" y="1643063"/>
            <a:ext cx="5325427" cy="365760"/>
          </a:xfrm>
        </p:spPr>
        <p:txBody>
          <a:bodyPr>
            <a:noAutofit/>
          </a:bodyPr>
          <a:lstStyle/>
          <a:p>
            <a:r>
              <a:rPr lang="en-US" dirty="0"/>
              <a:t>IAC Standards</a:t>
            </a:r>
          </a:p>
        </p:txBody>
      </p:sp>
      <p:sp>
        <p:nvSpPr>
          <p:cNvPr id="13" name="Content Placeholder 12">
            <a:extLst>
              <a:ext uri="{FF2B5EF4-FFF2-40B4-BE49-F238E27FC236}">
                <a16:creationId xmlns:a16="http://schemas.microsoft.com/office/drawing/2014/main" id="{FCED2BC1-BCDC-92D2-A4D6-73A74CCA9DE9}"/>
              </a:ext>
            </a:extLst>
          </p:cNvPr>
          <p:cNvSpPr>
            <a:spLocks noGrp="1"/>
          </p:cNvSpPr>
          <p:nvPr>
            <p:ph sz="half" idx="14"/>
          </p:nvPr>
        </p:nvSpPr>
        <p:spPr>
          <a:xfrm>
            <a:off x="6343650" y="2103438"/>
            <a:ext cx="5091545" cy="3884612"/>
          </a:xfrm>
        </p:spPr>
        <p:txBody>
          <a:bodyPr>
            <a:noAutofit/>
          </a:bodyPr>
          <a:lstStyle/>
          <a:p>
            <a:r>
              <a:rPr lang="en-US" dirty="0"/>
              <a:t>The 2025 Intersocietal Accreditation Commission (IAC) </a:t>
            </a:r>
            <a:r>
              <a:rPr lang="en-US" dirty="0" err="1"/>
              <a:t>Standaards</a:t>
            </a:r>
            <a:r>
              <a:rPr lang="en-US" dirty="0"/>
              <a:t> recommend a UEA when two or more LV segments cannot be visualized adequately for the assessment of LV function (LVEF and regional wall motion assessment) and/or in settings in which the study indication requires accurate analysis of regional wall motion.</a:t>
            </a:r>
            <a:r>
              <a:rPr lang="en-US" sz="1100" baseline="65000" dirty="0"/>
              <a:t>2</a:t>
            </a:r>
          </a:p>
        </p:txBody>
      </p:sp>
      <p:sp>
        <p:nvSpPr>
          <p:cNvPr id="7" name="Footer Placeholder 7">
            <a:extLst>
              <a:ext uri="{FF2B5EF4-FFF2-40B4-BE49-F238E27FC236}">
                <a16:creationId xmlns:a16="http://schemas.microsoft.com/office/drawing/2014/main" id="{2C60BD2D-61D0-4A4B-9CE7-DC76015B984F}"/>
              </a:ext>
            </a:extLst>
          </p:cNvPr>
          <p:cNvSpPr txBox="1">
            <a:spLocks/>
          </p:cNvSpPr>
          <p:nvPr/>
        </p:nvSpPr>
        <p:spPr>
          <a:xfrm>
            <a:off x="3909278" y="6432462"/>
            <a:ext cx="3229587" cy="182880"/>
          </a:xfrm>
          <a:prstGeom prst="rect">
            <a:avLst/>
          </a:prstGeom>
        </p:spPr>
        <p:txBody>
          <a:bodyPr vert="horz" lIns="0" tIns="0" rIns="0" bIns="0" rtlCol="0" anchor="t" anchorCtr="0"/>
          <a:lstStyle>
            <a:defPPr>
              <a:defRPr lang="en-US"/>
            </a:defPPr>
            <a:lvl1pPr marL="0" algn="r" defTabSz="914400" rtl="0" eaLnBrk="1" latinLnBrk="0" hangingPunct="1">
              <a:defRPr sz="1100" kern="1200">
                <a:solidFill>
                  <a:schemeClr val="tx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pic>
        <p:nvPicPr>
          <p:cNvPr id="19" name="Picture 18" descr="A picture containing drawing&#10;&#10;Description automatically generated">
            <a:extLst>
              <a:ext uri="{FF2B5EF4-FFF2-40B4-BE49-F238E27FC236}">
                <a16:creationId xmlns:a16="http://schemas.microsoft.com/office/drawing/2014/main" id="{4A1ADE1D-DAC8-EA31-7929-57EAF9AC37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746" y="3138703"/>
            <a:ext cx="2895038" cy="466942"/>
          </a:xfrm>
          <a:prstGeom prst="rect">
            <a:avLst/>
          </a:prstGeom>
        </p:spPr>
      </p:pic>
      <p:pic>
        <p:nvPicPr>
          <p:cNvPr id="20" name="Picture 19" descr="A close up of a logo&#10;&#10;Description automatically generated">
            <a:extLst>
              <a:ext uri="{FF2B5EF4-FFF2-40B4-BE49-F238E27FC236}">
                <a16:creationId xmlns:a16="http://schemas.microsoft.com/office/drawing/2014/main" id="{8ADB7220-9F5A-DB05-FFF5-DB358E1058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7165" y="3567007"/>
            <a:ext cx="1803400" cy="1803400"/>
          </a:xfrm>
          <a:prstGeom prst="rect">
            <a:avLst/>
          </a:prstGeom>
        </p:spPr>
      </p:pic>
      <p:sp>
        <p:nvSpPr>
          <p:cNvPr id="21" name="TextBox 20">
            <a:extLst>
              <a:ext uri="{FF2B5EF4-FFF2-40B4-BE49-F238E27FC236}">
                <a16:creationId xmlns:a16="http://schemas.microsoft.com/office/drawing/2014/main" id="{5B814019-44CE-F86C-2D53-A1C4BFEFA0C6}"/>
              </a:ext>
            </a:extLst>
          </p:cNvPr>
          <p:cNvSpPr txBox="1"/>
          <p:nvPr/>
        </p:nvSpPr>
        <p:spPr>
          <a:xfrm>
            <a:off x="522290" y="5872851"/>
            <a:ext cx="6226606" cy="323165"/>
          </a:xfrm>
          <a:prstGeom prst="rect">
            <a:avLst/>
          </a:prstGeom>
          <a:noFill/>
        </p:spPr>
        <p:txBody>
          <a:bodyPr wrap="square" lIns="0" tIns="0" rIns="0" bIns="0" rtlCol="0" anchor="b">
            <a:noAutofit/>
          </a:bodyPr>
          <a:lstStyle/>
          <a:p>
            <a:pPr>
              <a:spcAft>
                <a:spcPts val="600"/>
              </a:spcAft>
            </a:pPr>
            <a:r>
              <a:rPr lang="en-US" sz="1000" b="1" dirty="0">
                <a:solidFill>
                  <a:schemeClr val="bg2">
                    <a:lumMod val="10000"/>
                  </a:schemeClr>
                </a:solidFill>
                <a:latin typeface="Source Sans Pro SemiBold" panose="020B0503030403020204" pitchFamily="34" charset="0"/>
              </a:rPr>
              <a:t>Please see Important Safety Information, including Boxed Warning, on slide 2, and Full Prescribing Information provided to you at the beginning of this presentation.</a:t>
            </a:r>
          </a:p>
          <a:p>
            <a:r>
              <a:rPr lang="en-US" sz="700" b="1" dirty="0">
                <a:solidFill>
                  <a:schemeClr val="bg2">
                    <a:lumMod val="10000"/>
                  </a:schemeClr>
                </a:solidFill>
                <a:latin typeface="Source Sans Pro SemiBold" panose="020B0503030403020204" pitchFamily="34" charset="0"/>
              </a:rPr>
              <a:t>References: 1. </a:t>
            </a:r>
            <a:r>
              <a:rPr lang="en-US" sz="700" dirty="0">
                <a:solidFill>
                  <a:schemeClr val="bg2">
                    <a:lumMod val="10000"/>
                  </a:schemeClr>
                </a:solidFill>
                <a:latin typeface="Source Sans Pro" panose="020B0503030403020204" pitchFamily="34" charset="0"/>
              </a:rPr>
              <a:t>Porter TR, Mulvagh SL, Abdelmoneim SS, et al. Clinical applications of ultrasonic enhancing agents in echocardiography: 2018 American Society of Echocardiography Guidelines Update. J</a:t>
            </a:r>
            <a:r>
              <a:rPr lang="en-US" sz="700" i="1" dirty="0">
                <a:solidFill>
                  <a:schemeClr val="bg2">
                    <a:lumMod val="10000"/>
                  </a:schemeClr>
                </a:solidFill>
                <a:latin typeface="Source Sans Pro" panose="020B0503030403020204" pitchFamily="34" charset="0"/>
              </a:rPr>
              <a:t> Am Soc Echocardiogr. </a:t>
            </a:r>
            <a:r>
              <a:rPr lang="en-US" sz="700" dirty="0">
                <a:solidFill>
                  <a:schemeClr val="bg2">
                    <a:lumMod val="10000"/>
                  </a:schemeClr>
                </a:solidFill>
                <a:latin typeface="Source Sans Pro" panose="020B0503030403020204" pitchFamily="34" charset="0"/>
              </a:rPr>
              <a:t>2018;31:241-247. </a:t>
            </a:r>
            <a:r>
              <a:rPr lang="en-US" sz="700" b="1" dirty="0">
                <a:solidFill>
                  <a:schemeClr val="bg2">
                    <a:lumMod val="10000"/>
                  </a:schemeClr>
                </a:solidFill>
                <a:latin typeface="Source Sans Pro SemiBold" panose="020B0503030403020204" pitchFamily="34" charset="0"/>
              </a:rPr>
              <a:t>2. </a:t>
            </a:r>
            <a:r>
              <a:rPr lang="en-US" sz="700" dirty="0"/>
              <a:t>https://intersocietal.org/wp-content/uploads/2025/08/IACAdultEchocardiographyStandards2025.pdf Accessed September 25, 2025</a:t>
            </a:r>
            <a:endParaRPr lang="en-US" sz="700" dirty="0">
              <a:solidFill>
                <a:schemeClr val="bg2">
                  <a:lumMod val="10000"/>
                </a:schemeClr>
              </a:solidFill>
              <a:latin typeface="Source Sans Pro" panose="020B0503030403020204" pitchFamily="34" charset="0"/>
            </a:endParaRPr>
          </a:p>
        </p:txBody>
      </p:sp>
      <p:sp>
        <p:nvSpPr>
          <p:cNvPr id="22" name="Slide Number Placeholder 21">
            <a:extLst>
              <a:ext uri="{FF2B5EF4-FFF2-40B4-BE49-F238E27FC236}">
                <a16:creationId xmlns:a16="http://schemas.microsoft.com/office/drawing/2014/main" id="{6F9F5F1B-2208-ECE6-CA72-41D767D363F9}"/>
              </a:ext>
            </a:extLst>
          </p:cNvPr>
          <p:cNvSpPr>
            <a:spLocks noGrp="1"/>
          </p:cNvSpPr>
          <p:nvPr>
            <p:ph type="sldNum" sz="quarter" idx="12"/>
          </p:nvPr>
        </p:nvSpPr>
        <p:spPr/>
        <p:txBody>
          <a:bodyPr/>
          <a:lstStyle/>
          <a:p>
            <a:fld id="{339C9110-F427-4586-9638-A5638F41FBCD}" type="slidenum">
              <a:rPr lang="en-US" smtClean="0"/>
              <a:t>31</a:t>
            </a:fld>
            <a:endParaRPr lang="en-US" dirty="0"/>
          </a:p>
        </p:txBody>
      </p:sp>
      <p:sp>
        <p:nvSpPr>
          <p:cNvPr id="23" name="TextBox 22">
            <a:extLst>
              <a:ext uri="{FF2B5EF4-FFF2-40B4-BE49-F238E27FC236}">
                <a16:creationId xmlns:a16="http://schemas.microsoft.com/office/drawing/2014/main" id="{B1F27B83-67F1-A6BA-D304-3F4CC4DE84DD}"/>
              </a:ext>
            </a:extLst>
          </p:cNvPr>
          <p:cNvSpPr txBox="1"/>
          <p:nvPr/>
        </p:nvSpPr>
        <p:spPr>
          <a:xfrm>
            <a:off x="8865031" y="6364666"/>
            <a:ext cx="2474562" cy="107722"/>
          </a:xfrm>
          <a:prstGeom prst="rect">
            <a:avLst/>
          </a:prstGeom>
          <a:noFill/>
        </p:spPr>
        <p:txBody>
          <a:bodyPr wrap="square" lIns="0" tIns="0" rIns="0" bIns="0" rtlCol="0">
            <a:noAutofit/>
          </a:bodyPr>
          <a:lstStyle/>
          <a:p>
            <a:pPr algn="r"/>
            <a:r>
              <a:rPr lang="en-US" sz="700" dirty="0"/>
              <a:t>Optison is a trademark of GE HealthCare.</a:t>
            </a:r>
          </a:p>
        </p:txBody>
      </p:sp>
      <p:pic>
        <p:nvPicPr>
          <p:cNvPr id="24" name="Picture 23" descr="A close up of a sign&#10;&#10;Description automatically generated">
            <a:extLst>
              <a:ext uri="{FF2B5EF4-FFF2-40B4-BE49-F238E27FC236}">
                <a16:creationId xmlns:a16="http://schemas.microsoft.com/office/drawing/2014/main" id="{BC1F48C1-DB57-1EB3-0297-A497EB37F3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98312" y="5795312"/>
            <a:ext cx="1241281" cy="524313"/>
          </a:xfrm>
          <a:prstGeom prst="rect">
            <a:avLst/>
          </a:prstGeom>
        </p:spPr>
      </p:pic>
    </p:spTree>
    <p:custDataLst>
      <p:tags r:id="rId1"/>
    </p:custDataLst>
    <p:extLst>
      <p:ext uri="{BB962C8B-B14F-4D97-AF65-F5344CB8AC3E}">
        <p14:creationId xmlns:p14="http://schemas.microsoft.com/office/powerpoint/2010/main" val="350447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03B587-8374-48B1-808B-773EFADEFFB3}"/>
              </a:ext>
            </a:extLst>
          </p:cNvPr>
          <p:cNvSpPr>
            <a:spLocks noGrp="1"/>
          </p:cNvSpPr>
          <p:nvPr>
            <p:ph type="title"/>
          </p:nvPr>
        </p:nvSpPr>
        <p:spPr>
          <a:xfrm>
            <a:off x="522288" y="365125"/>
            <a:ext cx="9395835" cy="731838"/>
          </a:xfrm>
        </p:spPr>
        <p:txBody>
          <a:bodyPr>
            <a:noAutofit/>
          </a:bodyPr>
          <a:lstStyle/>
          <a:p>
            <a:r>
              <a:rPr lang="en-US" dirty="0"/>
              <a:t>Suboptimal echocardiograms can be resolved using a UEA</a:t>
            </a:r>
            <a:r>
              <a:rPr lang="en-US" sz="1400" baseline="90000" dirty="0"/>
              <a:t>1</a:t>
            </a:r>
            <a:r>
              <a:rPr lang="en-US" dirty="0"/>
              <a:t> and it increases the likelihood of a diagnostic scan in:</a:t>
            </a:r>
          </a:p>
        </p:txBody>
      </p:sp>
      <p:sp>
        <p:nvSpPr>
          <p:cNvPr id="3" name="Rounded Rectangle 2">
            <a:extLst>
              <a:ext uri="{FF2B5EF4-FFF2-40B4-BE49-F238E27FC236}">
                <a16:creationId xmlns:a16="http://schemas.microsoft.com/office/drawing/2014/main" id="{D22DE8BD-3E3C-2D83-CD47-FAD0078524E8}"/>
              </a:ext>
            </a:extLst>
          </p:cNvPr>
          <p:cNvSpPr/>
          <p:nvPr/>
        </p:nvSpPr>
        <p:spPr>
          <a:xfrm>
            <a:off x="522287" y="1820536"/>
            <a:ext cx="11147425" cy="1265563"/>
          </a:xfrm>
          <a:prstGeom prst="roundRect">
            <a:avLst>
              <a:gd name="adj" fmla="val 69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oAutofit/>
          </a:bodyPr>
          <a:lstStyle/>
          <a:p>
            <a:pPr>
              <a:spcAft>
                <a:spcPts val="600"/>
              </a:spcAft>
            </a:pPr>
            <a:r>
              <a:rPr lang="en-US" sz="2000" dirty="0"/>
              <a:t>~10%-15% of routine echocardiograms</a:t>
            </a:r>
            <a:r>
              <a:rPr lang="en-US" sz="1200" baseline="65000" dirty="0"/>
              <a:t>2</a:t>
            </a:r>
          </a:p>
          <a:p>
            <a:pPr>
              <a:spcAft>
                <a:spcPts val="600"/>
              </a:spcAft>
            </a:pPr>
            <a:r>
              <a:rPr lang="en-US" sz="2000" dirty="0"/>
              <a:t>~25%-30% of echocardiograms performed in the ICU</a:t>
            </a:r>
            <a:r>
              <a:rPr lang="en-US" sz="1200" baseline="70000" dirty="0"/>
              <a:t>3</a:t>
            </a:r>
            <a:endParaRPr lang="en-US" sz="1200" b="1" baseline="70000" dirty="0"/>
          </a:p>
        </p:txBody>
      </p:sp>
      <p:sp>
        <p:nvSpPr>
          <p:cNvPr id="4" name="Rectangle 3">
            <a:extLst>
              <a:ext uri="{FF2B5EF4-FFF2-40B4-BE49-F238E27FC236}">
                <a16:creationId xmlns:a16="http://schemas.microsoft.com/office/drawing/2014/main" id="{4DA2465A-E9EB-2E62-6DF2-1C774F5B2AC9}"/>
              </a:ext>
            </a:extLst>
          </p:cNvPr>
          <p:cNvSpPr/>
          <p:nvPr/>
        </p:nvSpPr>
        <p:spPr>
          <a:xfrm>
            <a:off x="625185" y="3263660"/>
            <a:ext cx="7045679" cy="707886"/>
          </a:xfrm>
          <a:prstGeom prst="rect">
            <a:avLst/>
          </a:prstGeom>
        </p:spPr>
        <p:txBody>
          <a:bodyPr wrap="square">
            <a:noAutofit/>
          </a:bodyPr>
          <a:lstStyle/>
          <a:p>
            <a:r>
              <a:rPr lang="en-US" sz="2000" dirty="0">
                <a:solidFill>
                  <a:schemeClr val="bg2">
                    <a:lumMod val="10000"/>
                  </a:schemeClr>
                </a:solidFill>
                <a:latin typeface="Source Sans Pro" panose="020B0503030403020204" pitchFamily="34" charset="0"/>
              </a:rPr>
              <a:t>Suboptimal echocardiograms can be changed to diagnostic images in </a:t>
            </a:r>
            <a:r>
              <a:rPr lang="en-US" sz="2000" b="1" dirty="0">
                <a:solidFill>
                  <a:schemeClr val="bg2">
                    <a:lumMod val="10000"/>
                  </a:schemeClr>
                </a:solidFill>
                <a:latin typeface="Source Sans Pro SemiBold" panose="020B0503030403020204" pitchFamily="34" charset="0"/>
              </a:rPr>
              <a:t>~75%-90% of patients </a:t>
            </a:r>
            <a:r>
              <a:rPr lang="en-US" sz="2000" dirty="0">
                <a:solidFill>
                  <a:schemeClr val="bg2">
                    <a:lumMod val="10000"/>
                  </a:schemeClr>
                </a:solidFill>
                <a:latin typeface="Source Sans Pro" panose="020B0503030403020204" pitchFamily="34" charset="0"/>
              </a:rPr>
              <a:t>using ultrasound contrast</a:t>
            </a:r>
            <a:r>
              <a:rPr lang="en-US" sz="1200" baseline="70000" dirty="0">
                <a:solidFill>
                  <a:schemeClr val="bg2">
                    <a:lumMod val="10000"/>
                  </a:schemeClr>
                </a:solidFill>
                <a:latin typeface="Source Sans Pro" panose="020B0503030403020204" pitchFamily="34" charset="0"/>
              </a:rPr>
              <a:t>4</a:t>
            </a:r>
            <a:r>
              <a:rPr lang="en-US" sz="2000" dirty="0">
                <a:solidFill>
                  <a:schemeClr val="bg2">
                    <a:lumMod val="10000"/>
                  </a:schemeClr>
                </a:solidFill>
                <a:latin typeface="Source Sans Pro" panose="020B0503030403020204" pitchFamily="34" charset="0"/>
              </a:rPr>
              <a:t> </a:t>
            </a:r>
          </a:p>
        </p:txBody>
      </p:sp>
      <p:sp>
        <p:nvSpPr>
          <p:cNvPr id="5" name="TextBox 4">
            <a:extLst>
              <a:ext uri="{FF2B5EF4-FFF2-40B4-BE49-F238E27FC236}">
                <a16:creationId xmlns:a16="http://schemas.microsoft.com/office/drawing/2014/main" id="{26664C53-FE13-E414-FE0B-0DE303964C17}"/>
              </a:ext>
            </a:extLst>
          </p:cNvPr>
          <p:cNvSpPr txBox="1"/>
          <p:nvPr/>
        </p:nvSpPr>
        <p:spPr>
          <a:xfrm>
            <a:off x="522290" y="5595852"/>
            <a:ext cx="6226606" cy="600164"/>
          </a:xfrm>
          <a:prstGeom prst="rect">
            <a:avLst/>
          </a:prstGeom>
          <a:noFill/>
        </p:spPr>
        <p:txBody>
          <a:bodyPr wrap="square" lIns="0" tIns="0" rIns="0" bIns="0" rtlCol="0" anchor="b">
            <a:noAutofit/>
          </a:bodyPr>
          <a:lstStyle/>
          <a:p>
            <a:pPr>
              <a:spcAft>
                <a:spcPts val="600"/>
              </a:spcAft>
            </a:pPr>
            <a:r>
              <a:rPr lang="en-US" sz="1000" b="1" dirty="0">
                <a:solidFill>
                  <a:schemeClr val="bg2">
                    <a:lumMod val="10000"/>
                  </a:schemeClr>
                </a:solidFill>
                <a:latin typeface="Source Sans Pro SemiBold" panose="020B0503030403020204" pitchFamily="34" charset="0"/>
              </a:rPr>
              <a:t>Please see Important Safety Information, including Boxed Warning, on slide 2, and Full Prescribing Information provided to you at the beginning of this presentation.</a:t>
            </a:r>
          </a:p>
          <a:p>
            <a:r>
              <a:rPr lang="en-US" sz="700" b="1" dirty="0">
                <a:solidFill>
                  <a:schemeClr val="bg2">
                    <a:lumMod val="10000"/>
                  </a:schemeClr>
                </a:solidFill>
                <a:latin typeface="Source Sans Pro SemiBold" panose="020B0503030403020204" pitchFamily="34" charset="0"/>
              </a:rPr>
              <a:t>References: 1. </a:t>
            </a:r>
            <a:r>
              <a:rPr lang="en-US" sz="700" dirty="0">
                <a:solidFill>
                  <a:schemeClr val="bg2">
                    <a:lumMod val="10000"/>
                  </a:schemeClr>
                </a:solidFill>
              </a:rPr>
              <a:t>Cohen JL et al</a:t>
            </a:r>
            <a:r>
              <a:rPr lang="en-US" sz="700" i="1" dirty="0">
                <a:solidFill>
                  <a:schemeClr val="bg2">
                    <a:lumMod val="10000"/>
                  </a:schemeClr>
                </a:solidFill>
              </a:rPr>
              <a:t>. J Am Coll Cardiol</a:t>
            </a:r>
            <a:r>
              <a:rPr lang="en-US" sz="700" dirty="0">
                <a:solidFill>
                  <a:schemeClr val="bg2">
                    <a:lumMod val="10000"/>
                  </a:schemeClr>
                </a:solidFill>
              </a:rPr>
              <a:t>. 1998;32:746-752.</a:t>
            </a:r>
            <a:r>
              <a:rPr lang="en-US" sz="700" b="1" dirty="0">
                <a:solidFill>
                  <a:schemeClr val="bg2">
                    <a:lumMod val="10000"/>
                  </a:schemeClr>
                </a:solidFill>
                <a:latin typeface="Source Sans Pro SemiBold" panose="020B0503030403020204" pitchFamily="34" charset="0"/>
              </a:rPr>
              <a:t> 2. </a:t>
            </a:r>
            <a:r>
              <a:rPr lang="en-US" sz="700" dirty="0">
                <a:solidFill>
                  <a:schemeClr val="bg2">
                    <a:lumMod val="10000"/>
                  </a:schemeClr>
                </a:solidFill>
              </a:rPr>
              <a:t>Senior R et al. </a:t>
            </a:r>
            <a:r>
              <a:rPr lang="en-US" sz="700" i="1" dirty="0">
                <a:solidFill>
                  <a:schemeClr val="bg2">
                    <a:lumMod val="10000"/>
                  </a:schemeClr>
                </a:solidFill>
              </a:rPr>
              <a:t>Eur J Echocardiogr.</a:t>
            </a:r>
            <a:r>
              <a:rPr lang="en-US" sz="700" dirty="0">
                <a:solidFill>
                  <a:schemeClr val="bg2">
                    <a:lumMod val="10000"/>
                  </a:schemeClr>
                </a:solidFill>
              </a:rPr>
              <a:t> 2005;6 Suppl 2:S6-S13. </a:t>
            </a:r>
            <a:r>
              <a:rPr lang="en-US" sz="700" b="1" dirty="0">
                <a:solidFill>
                  <a:schemeClr val="bg2">
                    <a:lumMod val="10000"/>
                  </a:schemeClr>
                </a:solidFill>
                <a:latin typeface="Source Sans Pro SemiBold" panose="020B0503030403020204" pitchFamily="34" charset="0"/>
              </a:rPr>
              <a:t>3. </a:t>
            </a:r>
            <a:r>
              <a:rPr lang="en-US" sz="700" dirty="0">
                <a:solidFill>
                  <a:schemeClr val="bg2">
                    <a:lumMod val="10000"/>
                  </a:schemeClr>
                </a:solidFill>
              </a:rPr>
              <a:t>Kurt M et al. </a:t>
            </a:r>
            <a:r>
              <a:rPr lang="en-US" sz="700" i="1" dirty="0">
                <a:solidFill>
                  <a:schemeClr val="bg2">
                    <a:lumMod val="10000"/>
                  </a:schemeClr>
                </a:solidFill>
              </a:rPr>
              <a:t>J Am Coll Cardiol.</a:t>
            </a:r>
            <a:r>
              <a:rPr lang="en-US" sz="700" dirty="0">
                <a:solidFill>
                  <a:schemeClr val="bg2">
                    <a:lumMod val="10000"/>
                  </a:schemeClr>
                </a:solidFill>
              </a:rPr>
              <a:t> 2009;53:802-810. </a:t>
            </a:r>
            <a:r>
              <a:rPr lang="en-US" sz="700" b="1" dirty="0">
                <a:solidFill>
                  <a:schemeClr val="bg2">
                    <a:lumMod val="10000"/>
                  </a:schemeClr>
                </a:solidFill>
                <a:latin typeface="Source Sans Pro SemiBold" panose="020B0503030403020204" pitchFamily="34" charset="0"/>
              </a:rPr>
              <a:t>4. </a:t>
            </a:r>
            <a:r>
              <a:rPr lang="en-US" sz="700" dirty="0">
                <a:solidFill>
                  <a:schemeClr val="bg2">
                    <a:lumMod val="10000"/>
                  </a:schemeClr>
                </a:solidFill>
              </a:rPr>
              <a:t>Mulvagh SL et al</a:t>
            </a:r>
            <a:r>
              <a:rPr lang="en-US" sz="700" i="1" dirty="0">
                <a:solidFill>
                  <a:schemeClr val="bg2">
                    <a:lumMod val="10000"/>
                  </a:schemeClr>
                </a:solidFill>
              </a:rPr>
              <a:t>. J Am Soc Echocardiogr</a:t>
            </a:r>
            <a:r>
              <a:rPr lang="en-US" sz="700" dirty="0">
                <a:solidFill>
                  <a:schemeClr val="bg2">
                    <a:lumMod val="10000"/>
                  </a:schemeClr>
                </a:solidFill>
              </a:rPr>
              <a:t>. 2008;21:1179-1201.</a:t>
            </a:r>
          </a:p>
        </p:txBody>
      </p:sp>
      <p:sp>
        <p:nvSpPr>
          <p:cNvPr id="8" name="Slide Number Placeholder 7">
            <a:extLst>
              <a:ext uri="{FF2B5EF4-FFF2-40B4-BE49-F238E27FC236}">
                <a16:creationId xmlns:a16="http://schemas.microsoft.com/office/drawing/2014/main" id="{C8545297-BF1A-F493-961C-14081469DB1C}"/>
              </a:ext>
            </a:extLst>
          </p:cNvPr>
          <p:cNvSpPr>
            <a:spLocks noGrp="1"/>
          </p:cNvSpPr>
          <p:nvPr>
            <p:ph type="sldNum" sz="quarter" idx="12"/>
          </p:nvPr>
        </p:nvSpPr>
        <p:spPr/>
        <p:txBody>
          <a:bodyPr/>
          <a:lstStyle/>
          <a:p>
            <a:fld id="{339C9110-F427-4586-9638-A5638F41FBCD}" type="slidenum">
              <a:rPr lang="en-US" smtClean="0"/>
              <a:t>32</a:t>
            </a:fld>
            <a:endParaRPr lang="en-US" dirty="0"/>
          </a:p>
        </p:txBody>
      </p:sp>
      <p:sp>
        <p:nvSpPr>
          <p:cNvPr id="11" name="TextBox 10">
            <a:extLst>
              <a:ext uri="{FF2B5EF4-FFF2-40B4-BE49-F238E27FC236}">
                <a16:creationId xmlns:a16="http://schemas.microsoft.com/office/drawing/2014/main" id="{EC46FBB5-798F-6B59-EF2A-64FE583AF974}"/>
              </a:ext>
            </a:extLst>
          </p:cNvPr>
          <p:cNvSpPr txBox="1"/>
          <p:nvPr/>
        </p:nvSpPr>
        <p:spPr>
          <a:xfrm>
            <a:off x="8865031" y="6364666"/>
            <a:ext cx="2474562" cy="107722"/>
          </a:xfrm>
          <a:prstGeom prst="rect">
            <a:avLst/>
          </a:prstGeom>
          <a:noFill/>
        </p:spPr>
        <p:txBody>
          <a:bodyPr wrap="square" lIns="0" tIns="0" rIns="0" bIns="0" rtlCol="0">
            <a:noAutofit/>
          </a:bodyPr>
          <a:lstStyle/>
          <a:p>
            <a:pPr algn="r"/>
            <a:r>
              <a:rPr lang="en-US" sz="700" dirty="0"/>
              <a:t>Optison is a trademark of GE HealthCare.</a:t>
            </a:r>
          </a:p>
        </p:txBody>
      </p:sp>
      <p:pic>
        <p:nvPicPr>
          <p:cNvPr id="12" name="Picture 11" descr="A close up of a sign&#10;&#10;Description automatically generated">
            <a:extLst>
              <a:ext uri="{FF2B5EF4-FFF2-40B4-BE49-F238E27FC236}">
                <a16:creationId xmlns:a16="http://schemas.microsoft.com/office/drawing/2014/main" id="{5515AB24-58A8-C453-22BF-71F7F7D263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8312" y="5795312"/>
            <a:ext cx="1241281" cy="524313"/>
          </a:xfrm>
          <a:prstGeom prst="rect">
            <a:avLst/>
          </a:prstGeom>
        </p:spPr>
      </p:pic>
    </p:spTree>
    <p:custDataLst>
      <p:tags r:id="rId1"/>
    </p:custDataLst>
    <p:extLst>
      <p:ext uri="{BB962C8B-B14F-4D97-AF65-F5344CB8AC3E}">
        <p14:creationId xmlns:p14="http://schemas.microsoft.com/office/powerpoint/2010/main" val="52330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4F5D3-6815-42AE-A688-87DCFB10C514}"/>
              </a:ext>
            </a:extLst>
          </p:cNvPr>
          <p:cNvSpPr>
            <a:spLocks noGrp="1"/>
          </p:cNvSpPr>
          <p:nvPr>
            <p:ph type="title"/>
          </p:nvPr>
        </p:nvSpPr>
        <p:spPr/>
        <p:txBody>
          <a:bodyPr>
            <a:noAutofit/>
          </a:bodyPr>
          <a:lstStyle/>
          <a:p>
            <a:r>
              <a:rPr lang="en-US" b="0" dirty="0"/>
              <a:t>Efficiency</a:t>
            </a:r>
          </a:p>
        </p:txBody>
      </p:sp>
      <p:sp>
        <p:nvSpPr>
          <p:cNvPr id="4" name="Slide Number Placeholder 3">
            <a:extLst>
              <a:ext uri="{FF2B5EF4-FFF2-40B4-BE49-F238E27FC236}">
                <a16:creationId xmlns:a16="http://schemas.microsoft.com/office/drawing/2014/main" id="{05C1D79F-6C2A-1869-E70D-04D0B1DFAF4C}"/>
              </a:ext>
            </a:extLst>
          </p:cNvPr>
          <p:cNvSpPr>
            <a:spLocks noGrp="1"/>
          </p:cNvSpPr>
          <p:nvPr>
            <p:ph type="sldNum" sz="quarter" idx="12"/>
          </p:nvPr>
        </p:nvSpPr>
        <p:spPr/>
        <p:txBody>
          <a:bodyPr/>
          <a:lstStyle/>
          <a:p>
            <a:fld id="{339C9110-F427-4586-9638-A5638F41FBCD}" type="slidenum">
              <a:rPr lang="en-US" smtClean="0"/>
              <a:t>33</a:t>
            </a:fld>
            <a:endParaRPr lang="en-US" dirty="0"/>
          </a:p>
        </p:txBody>
      </p:sp>
    </p:spTree>
    <p:custDataLst>
      <p:tags r:id="rId1"/>
    </p:custDataLst>
    <p:extLst>
      <p:ext uri="{BB962C8B-B14F-4D97-AF65-F5344CB8AC3E}">
        <p14:creationId xmlns:p14="http://schemas.microsoft.com/office/powerpoint/2010/main" val="405829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E24C6F-D578-4677-A302-44EDDA509311}"/>
              </a:ext>
            </a:extLst>
          </p:cNvPr>
          <p:cNvSpPr>
            <a:spLocks noGrp="1"/>
          </p:cNvSpPr>
          <p:nvPr>
            <p:ph type="title"/>
          </p:nvPr>
        </p:nvSpPr>
        <p:spPr/>
        <p:txBody>
          <a:bodyPr/>
          <a:lstStyle/>
          <a:p>
            <a:r>
              <a:rPr lang="en-US" dirty="0"/>
              <a:t>Optison has the potential to integrate seamlessly into your workflow</a:t>
            </a:r>
          </a:p>
        </p:txBody>
      </p:sp>
      <p:sp>
        <p:nvSpPr>
          <p:cNvPr id="36" name="Rectangle 35">
            <a:extLst>
              <a:ext uri="{FF2B5EF4-FFF2-40B4-BE49-F238E27FC236}">
                <a16:creationId xmlns:a16="http://schemas.microsoft.com/office/drawing/2014/main" id="{13BB3641-BE84-8AD7-3BF4-2C557FB533FA}"/>
              </a:ext>
            </a:extLst>
          </p:cNvPr>
          <p:cNvSpPr/>
          <p:nvPr/>
        </p:nvSpPr>
        <p:spPr>
          <a:xfrm>
            <a:off x="0" y="1013116"/>
            <a:ext cx="12191999" cy="28598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B932C6E8-238E-0132-481E-44D3BD891B4B}"/>
              </a:ext>
            </a:extLst>
          </p:cNvPr>
          <p:cNvSpPr txBox="1"/>
          <p:nvPr/>
        </p:nvSpPr>
        <p:spPr>
          <a:xfrm>
            <a:off x="466315" y="1903894"/>
            <a:ext cx="1867640" cy="838691"/>
          </a:xfrm>
          <a:prstGeom prst="rect">
            <a:avLst/>
          </a:prstGeom>
          <a:noFill/>
        </p:spPr>
        <p:txBody>
          <a:bodyPr wrap="square" lIns="0" tIns="0" rIns="0" bIns="0" rtlCol="0">
            <a:spAutoFit/>
          </a:bodyPr>
          <a:lstStyle/>
          <a:p>
            <a:pPr>
              <a:spcAft>
                <a:spcPts val="300"/>
              </a:spcAft>
            </a:pPr>
            <a:r>
              <a:rPr lang="en-US" sz="1600" b="1" dirty="0">
                <a:solidFill>
                  <a:schemeClr val="accent1"/>
                </a:solidFill>
                <a:latin typeface="Source Sans Pro SemiBold" panose="020B0503030403020204" pitchFamily="34" charset="0"/>
              </a:rPr>
              <a:t>Prepare</a:t>
            </a:r>
          </a:p>
          <a:p>
            <a:pPr>
              <a:spcAft>
                <a:spcPts val="300"/>
              </a:spcAft>
            </a:pPr>
            <a:r>
              <a:rPr lang="en-US" sz="1200" dirty="0"/>
              <a:t>Invert and rotate Optison vial to prepare; no shaking or assembly time required </a:t>
            </a:r>
          </a:p>
        </p:txBody>
      </p:sp>
      <p:sp>
        <p:nvSpPr>
          <p:cNvPr id="44" name="TextBox 43">
            <a:extLst>
              <a:ext uri="{FF2B5EF4-FFF2-40B4-BE49-F238E27FC236}">
                <a16:creationId xmlns:a16="http://schemas.microsoft.com/office/drawing/2014/main" id="{36636213-39B3-544B-56AF-327F3921B6A6}"/>
              </a:ext>
            </a:extLst>
          </p:cNvPr>
          <p:cNvSpPr txBox="1"/>
          <p:nvPr/>
        </p:nvSpPr>
        <p:spPr>
          <a:xfrm>
            <a:off x="3026402" y="1903894"/>
            <a:ext cx="2825841" cy="1061829"/>
          </a:xfrm>
          <a:prstGeom prst="rect">
            <a:avLst/>
          </a:prstGeom>
          <a:noFill/>
        </p:spPr>
        <p:txBody>
          <a:bodyPr wrap="square" lIns="0" tIns="0" rIns="0" bIns="0" rtlCol="0">
            <a:spAutoFit/>
          </a:bodyPr>
          <a:lstStyle/>
          <a:p>
            <a:pPr>
              <a:spcAft>
                <a:spcPts val="300"/>
              </a:spcAft>
            </a:pPr>
            <a:r>
              <a:rPr lang="en-US" sz="1600" b="1" dirty="0">
                <a:solidFill>
                  <a:schemeClr val="accent1"/>
                </a:solidFill>
                <a:latin typeface="Source Sans Pro SemiBold" panose="020B0503030403020204" pitchFamily="34" charset="0"/>
              </a:rPr>
              <a:t>Check</a:t>
            </a:r>
          </a:p>
          <a:p>
            <a:pPr>
              <a:spcAft>
                <a:spcPts val="300"/>
              </a:spcAft>
            </a:pPr>
            <a:r>
              <a:rPr lang="en-US" sz="1200" dirty="0"/>
              <a:t>Inspect the vial for complete resuspension</a:t>
            </a:r>
            <a:r>
              <a:rPr lang="en-US" sz="1200" baseline="30000" dirty="0"/>
              <a:t>*</a:t>
            </a:r>
          </a:p>
          <a:p>
            <a:pPr>
              <a:spcAft>
                <a:spcPts val="300"/>
              </a:spcAft>
            </a:pPr>
            <a:r>
              <a:rPr lang="en-US" sz="1200" dirty="0"/>
              <a:t>Do not use Optison if, after resuspension, the solution appears to be clear rather than opaque milky-white </a:t>
            </a:r>
          </a:p>
        </p:txBody>
      </p:sp>
      <p:sp>
        <p:nvSpPr>
          <p:cNvPr id="45" name="TextBox 44">
            <a:extLst>
              <a:ext uri="{FF2B5EF4-FFF2-40B4-BE49-F238E27FC236}">
                <a16:creationId xmlns:a16="http://schemas.microsoft.com/office/drawing/2014/main" id="{4D2E2E10-CA60-68CC-593F-6A6BC846F371}"/>
              </a:ext>
            </a:extLst>
          </p:cNvPr>
          <p:cNvSpPr txBox="1"/>
          <p:nvPr/>
        </p:nvSpPr>
        <p:spPr>
          <a:xfrm>
            <a:off x="6544690" y="1903894"/>
            <a:ext cx="2121609" cy="838691"/>
          </a:xfrm>
          <a:prstGeom prst="rect">
            <a:avLst/>
          </a:prstGeom>
          <a:noFill/>
        </p:spPr>
        <p:txBody>
          <a:bodyPr wrap="square" lIns="0" tIns="0" rIns="0" bIns="0" rtlCol="0">
            <a:spAutoFit/>
          </a:bodyPr>
          <a:lstStyle/>
          <a:p>
            <a:pPr>
              <a:spcAft>
                <a:spcPts val="300"/>
              </a:spcAft>
            </a:pPr>
            <a:r>
              <a:rPr lang="en-US" sz="1600" b="1" dirty="0">
                <a:solidFill>
                  <a:schemeClr val="accent1"/>
                </a:solidFill>
                <a:latin typeface="Source Sans Pro SemiBold" panose="020B0503030403020204" pitchFamily="34" charset="0"/>
              </a:rPr>
              <a:t>Load syringe</a:t>
            </a:r>
          </a:p>
          <a:p>
            <a:pPr>
              <a:spcAft>
                <a:spcPts val="300"/>
              </a:spcAft>
            </a:pPr>
            <a:r>
              <a:rPr lang="en-US" sz="1200" dirty="0"/>
              <a:t>Vent vial with sterile vent spike or 18-gauge needle; withdraw and prepare to inject</a:t>
            </a:r>
          </a:p>
        </p:txBody>
      </p:sp>
      <p:sp>
        <p:nvSpPr>
          <p:cNvPr id="48" name="TextBox 47">
            <a:extLst>
              <a:ext uri="{FF2B5EF4-FFF2-40B4-BE49-F238E27FC236}">
                <a16:creationId xmlns:a16="http://schemas.microsoft.com/office/drawing/2014/main" id="{08D33B36-6485-CBB9-572C-F9166A186574}"/>
              </a:ext>
            </a:extLst>
          </p:cNvPr>
          <p:cNvSpPr txBox="1"/>
          <p:nvPr/>
        </p:nvSpPr>
        <p:spPr>
          <a:xfrm>
            <a:off x="9358745" y="1903894"/>
            <a:ext cx="2206337" cy="1261884"/>
          </a:xfrm>
          <a:prstGeom prst="rect">
            <a:avLst/>
          </a:prstGeom>
          <a:noFill/>
        </p:spPr>
        <p:txBody>
          <a:bodyPr wrap="square" lIns="0" tIns="0" rIns="0" bIns="0" rtlCol="0">
            <a:spAutoFit/>
          </a:bodyPr>
          <a:lstStyle/>
          <a:p>
            <a:pPr>
              <a:spcAft>
                <a:spcPts val="1200"/>
              </a:spcAft>
            </a:pPr>
            <a:r>
              <a:rPr lang="en-US" sz="1600" b="1" dirty="0">
                <a:solidFill>
                  <a:schemeClr val="accent1"/>
                </a:solidFill>
                <a:latin typeface="Source Sans Pro SemiBold" panose="020B0503030403020204" pitchFamily="34" charset="0"/>
              </a:rPr>
              <a:t>Administer within 60 seconds of suspension</a:t>
            </a:r>
          </a:p>
          <a:p>
            <a:pPr>
              <a:spcAft>
                <a:spcPts val="300"/>
              </a:spcAft>
            </a:pPr>
            <a:r>
              <a:rPr lang="en-US" sz="1000" i="1" dirty="0">
                <a:solidFill>
                  <a:schemeClr val="bg2">
                    <a:lumMod val="10000"/>
                  </a:schemeClr>
                </a:solidFill>
              </a:rPr>
              <a:t>*Failure to adequately resuspend Optison may cause an underdelivery of the microspheres and may result in inadequate contrast.</a:t>
            </a:r>
          </a:p>
        </p:txBody>
      </p:sp>
      <p:sp>
        <p:nvSpPr>
          <p:cNvPr id="49" name="Right Arrow 48">
            <a:extLst>
              <a:ext uri="{FF2B5EF4-FFF2-40B4-BE49-F238E27FC236}">
                <a16:creationId xmlns:a16="http://schemas.microsoft.com/office/drawing/2014/main" id="{BF875B70-B4D9-7BE6-2F22-3700A42163F7}"/>
              </a:ext>
            </a:extLst>
          </p:cNvPr>
          <p:cNvSpPr/>
          <p:nvPr/>
        </p:nvSpPr>
        <p:spPr>
          <a:xfrm>
            <a:off x="0" y="3023759"/>
            <a:ext cx="8988136" cy="644237"/>
          </a:xfrm>
          <a:prstGeom prst="rightArrow">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Source Sans Pro SemiBold" panose="020B0503030403020204" pitchFamily="34" charset="0"/>
              </a:rPr>
              <a:t>For bolus injection, Optison takes &lt;1 min from suspension to injection</a:t>
            </a:r>
          </a:p>
        </p:txBody>
      </p:sp>
      <p:sp>
        <p:nvSpPr>
          <p:cNvPr id="51" name="TextBox 50">
            <a:extLst>
              <a:ext uri="{FF2B5EF4-FFF2-40B4-BE49-F238E27FC236}">
                <a16:creationId xmlns:a16="http://schemas.microsoft.com/office/drawing/2014/main" id="{ABC7FA0A-2AFC-CD04-99B6-E8BB9F29295D}"/>
              </a:ext>
            </a:extLst>
          </p:cNvPr>
          <p:cNvSpPr txBox="1"/>
          <p:nvPr/>
        </p:nvSpPr>
        <p:spPr>
          <a:xfrm>
            <a:off x="522289" y="4041581"/>
            <a:ext cx="9162037" cy="2154436"/>
          </a:xfrm>
          <a:prstGeom prst="rect">
            <a:avLst/>
          </a:prstGeom>
          <a:noFill/>
        </p:spPr>
        <p:txBody>
          <a:bodyPr wrap="square" lIns="0" tIns="0" rIns="0" bIns="0" rtlCol="0" anchor="b">
            <a:spAutoFit/>
          </a:bodyPr>
          <a:lstStyle/>
          <a:p>
            <a:pPr>
              <a:spcAft>
                <a:spcPts val="600"/>
              </a:spcAft>
            </a:pPr>
            <a:r>
              <a:rPr lang="en-US" sz="1000" dirty="0"/>
              <a:t>Optison is for single use only. Follow label instructions for product handling and use and discard unused product properly.</a:t>
            </a:r>
            <a:endParaRPr lang="en-US" sz="1000" b="1" dirty="0">
              <a:solidFill>
                <a:schemeClr val="bg2">
                  <a:lumMod val="10000"/>
                </a:schemeClr>
              </a:solidFill>
              <a:latin typeface="Source Sans Pro SemiBold" panose="020B0503030403020204" pitchFamily="34" charset="0"/>
            </a:endParaRPr>
          </a:p>
          <a:p>
            <a:r>
              <a:rPr lang="en-US" sz="1000" b="1" dirty="0">
                <a:solidFill>
                  <a:schemeClr val="bg2">
                    <a:lumMod val="10000"/>
                  </a:schemeClr>
                </a:solidFill>
                <a:latin typeface="Source Sans Pro SemiBold" panose="020B0503030403020204" pitchFamily="34" charset="0"/>
              </a:rPr>
              <a:t>IMPORTANT SAFETY INFORMATION ABOUT OPTISON</a:t>
            </a:r>
            <a:r>
              <a:rPr lang="en-US" sz="1000" b="1" dirty="0">
                <a:solidFill>
                  <a:schemeClr val="bg2">
                    <a:lumMod val="10000"/>
                  </a:schemeClr>
                </a:solidFill>
                <a:latin typeface="Source Sans Pro SemiBold" panose="020B0503030403020204" pitchFamily="34" charset="0"/>
                <a:cs typeface="Calibri" panose="020F0502020204030204" pitchFamily="34" charset="0"/>
              </a:rPr>
              <a:t>—</a:t>
            </a:r>
            <a:r>
              <a:rPr lang="en-US" sz="1000" b="1" dirty="0">
                <a:solidFill>
                  <a:schemeClr val="bg2">
                    <a:lumMod val="10000"/>
                  </a:schemeClr>
                </a:solidFill>
                <a:latin typeface="Source Sans Pro SemiBold" panose="020B0503030403020204" pitchFamily="34" charset="0"/>
              </a:rPr>
              <a:t>Preparation Instructions</a:t>
            </a:r>
          </a:p>
          <a:p>
            <a:pPr marL="123825" indent="-123825">
              <a:buFont typeface="Arial" panose="020B0604020202020204" pitchFamily="34" charset="0"/>
              <a:buChar char="•"/>
            </a:pPr>
            <a:r>
              <a:rPr lang="en-US" sz="1000" dirty="0"/>
              <a:t>Visually inspect the OPTISON vial. Do not use if the container has been damaged, the protective seal and/or rubber cap have been entered, or the upper white layer is absent (may indicate the microspheres have been damaged and may result in poor or no echo contrast).</a:t>
            </a:r>
          </a:p>
          <a:p>
            <a:pPr marL="123825" indent="-123825">
              <a:buFont typeface="Arial" panose="020B0604020202020204" pitchFamily="34" charset="0"/>
              <a:buChar char="•"/>
            </a:pPr>
            <a:r>
              <a:rPr lang="en-US" sz="1000" dirty="0"/>
              <a:t>Invert the vial and gently rotate to resuspend the microspheres. This process will allow the product to come to room temperature (20°C to 25°C or 68°F to 77°F) before use.</a:t>
            </a:r>
          </a:p>
          <a:p>
            <a:pPr marL="123825" indent="-123825">
              <a:buFont typeface="Arial" panose="020B0604020202020204" pitchFamily="34" charset="0"/>
              <a:buChar char="•"/>
            </a:pPr>
            <a:r>
              <a:rPr lang="en-US" sz="1000" dirty="0"/>
              <a:t>Inspect the vial for complete resuspension. Do not use if the suspension appears to be clear rather than opaque and milky-white. Vent the OPTISON vial with a sterile vent spike or with a sterile 18-gauge needle before withdrawing the </a:t>
            </a:r>
            <a:r>
              <a:rPr lang="en-US" sz="1000" dirty="0" err="1"/>
              <a:t>OPTISONsuspension</a:t>
            </a:r>
            <a:r>
              <a:rPr lang="en-US" sz="1000" dirty="0"/>
              <a:t> into the injection syringe.</a:t>
            </a:r>
          </a:p>
          <a:p>
            <a:pPr marL="123825" indent="-123825">
              <a:buFont typeface="Arial" panose="020B0604020202020204" pitchFamily="34" charset="0"/>
              <a:buChar char="•"/>
            </a:pPr>
            <a:r>
              <a:rPr lang="en-US" sz="1000" dirty="0"/>
              <a:t>Do not inject air into the vial.</a:t>
            </a:r>
          </a:p>
          <a:p>
            <a:pPr marL="123825" indent="-123825">
              <a:buFont typeface="Arial" panose="020B0604020202020204" pitchFamily="34" charset="0"/>
              <a:buChar char="•"/>
            </a:pPr>
            <a:r>
              <a:rPr lang="en-US" sz="1000" dirty="0"/>
              <a:t>Use the product within one minute of suspension. If one minute is exceeded, resuspend by inverting and gently rotating the syringe for no less than 10 seconds. Failure to adequately resuspend OPTISON may cause inadequate delivery of the microspheres and may result in inadequate contrast.</a:t>
            </a:r>
          </a:p>
          <a:p>
            <a:pPr>
              <a:spcAft>
                <a:spcPts val="600"/>
              </a:spcAft>
            </a:pPr>
            <a:r>
              <a:rPr lang="en-US" sz="1000" b="1" dirty="0">
                <a:solidFill>
                  <a:schemeClr val="bg2">
                    <a:lumMod val="10000"/>
                  </a:schemeClr>
                </a:solidFill>
                <a:latin typeface="Source Sans Pro SemiBold" panose="020B0503030403020204" pitchFamily="34" charset="0"/>
              </a:rPr>
              <a:t>Please see additional Important Safety Information, including Boxed Warning, on slide 2, and Full Prescribing Information provided to you at the beginning of this presentation.</a:t>
            </a:r>
          </a:p>
          <a:p>
            <a:pPr>
              <a:spcAft>
                <a:spcPts val="600"/>
              </a:spcAft>
            </a:pPr>
            <a:r>
              <a:rPr lang="en-US" sz="700" b="1" dirty="0">
                <a:solidFill>
                  <a:schemeClr val="bg2">
                    <a:lumMod val="10000"/>
                  </a:schemeClr>
                </a:solidFill>
                <a:latin typeface="Source Sans Pro SemiBold" panose="020B0503030403020204" pitchFamily="34" charset="0"/>
              </a:rPr>
              <a:t>Reference: 1. </a:t>
            </a:r>
            <a:r>
              <a:rPr lang="en-US" sz="700" dirty="0">
                <a:solidFill>
                  <a:schemeClr val="bg2">
                    <a:lumMod val="10000"/>
                  </a:schemeClr>
                </a:solidFill>
              </a:rPr>
              <a:t>Optison [prescribing information]. Arlington Heights, IL: GE HealthCare; 2025.</a:t>
            </a:r>
          </a:p>
        </p:txBody>
      </p:sp>
      <p:pic>
        <p:nvPicPr>
          <p:cNvPr id="53" name="Graphic 52">
            <a:extLst>
              <a:ext uri="{FF2B5EF4-FFF2-40B4-BE49-F238E27FC236}">
                <a16:creationId xmlns:a16="http://schemas.microsoft.com/office/drawing/2014/main" id="{D8532A1C-3322-DC3F-B8F6-3D89D3D0F8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7443" y="1245177"/>
            <a:ext cx="498766" cy="498766"/>
          </a:xfrm>
          <a:prstGeom prst="rect">
            <a:avLst/>
          </a:prstGeom>
        </p:spPr>
      </p:pic>
      <p:pic>
        <p:nvPicPr>
          <p:cNvPr id="55" name="Graphic 54">
            <a:extLst>
              <a:ext uri="{FF2B5EF4-FFF2-40B4-BE49-F238E27FC236}">
                <a16:creationId xmlns:a16="http://schemas.microsoft.com/office/drawing/2014/main" id="{27873A7B-29A7-1F62-7E3E-9C935D3D98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10254" y="1245177"/>
            <a:ext cx="531669" cy="531669"/>
          </a:xfrm>
          <a:prstGeom prst="rect">
            <a:avLst/>
          </a:prstGeom>
        </p:spPr>
      </p:pic>
      <p:pic>
        <p:nvPicPr>
          <p:cNvPr id="57" name="Graphic 56">
            <a:extLst>
              <a:ext uri="{FF2B5EF4-FFF2-40B4-BE49-F238E27FC236}">
                <a16:creationId xmlns:a16="http://schemas.microsoft.com/office/drawing/2014/main" id="{941A988D-6007-53FF-04D1-4801135E2B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49731" y="1245177"/>
            <a:ext cx="469322" cy="469322"/>
          </a:xfrm>
          <a:prstGeom prst="rect">
            <a:avLst/>
          </a:prstGeom>
        </p:spPr>
      </p:pic>
      <p:pic>
        <p:nvPicPr>
          <p:cNvPr id="59" name="Graphic 58">
            <a:extLst>
              <a:ext uri="{FF2B5EF4-FFF2-40B4-BE49-F238E27FC236}">
                <a16:creationId xmlns:a16="http://schemas.microsoft.com/office/drawing/2014/main" id="{E2B2AFD6-60F7-B2BB-335F-C284143EAF3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7596" y="935183"/>
            <a:ext cx="1172440" cy="1172440"/>
          </a:xfrm>
          <a:prstGeom prst="rect">
            <a:avLst/>
          </a:prstGeom>
        </p:spPr>
      </p:pic>
      <p:sp>
        <p:nvSpPr>
          <p:cNvPr id="60" name="Slide Number Placeholder 59">
            <a:extLst>
              <a:ext uri="{FF2B5EF4-FFF2-40B4-BE49-F238E27FC236}">
                <a16:creationId xmlns:a16="http://schemas.microsoft.com/office/drawing/2014/main" id="{73F237A0-11F1-E8D1-99F8-F2D0A9AD2C2C}"/>
              </a:ext>
            </a:extLst>
          </p:cNvPr>
          <p:cNvSpPr>
            <a:spLocks noGrp="1"/>
          </p:cNvSpPr>
          <p:nvPr>
            <p:ph type="sldNum" sz="quarter" idx="12"/>
          </p:nvPr>
        </p:nvSpPr>
        <p:spPr/>
        <p:txBody>
          <a:bodyPr/>
          <a:lstStyle/>
          <a:p>
            <a:fld id="{339C9110-F427-4586-9638-A5638F41FBCD}" type="slidenum">
              <a:rPr lang="en-US" smtClean="0"/>
              <a:t>34</a:t>
            </a:fld>
            <a:endParaRPr lang="en-US" dirty="0"/>
          </a:p>
        </p:txBody>
      </p:sp>
      <p:sp>
        <p:nvSpPr>
          <p:cNvPr id="61" name="TextBox 60">
            <a:extLst>
              <a:ext uri="{FF2B5EF4-FFF2-40B4-BE49-F238E27FC236}">
                <a16:creationId xmlns:a16="http://schemas.microsoft.com/office/drawing/2014/main" id="{3BD1E448-D0FF-4EB0-9EC6-F3758FA5C24F}"/>
              </a:ext>
            </a:extLst>
          </p:cNvPr>
          <p:cNvSpPr txBox="1"/>
          <p:nvPr/>
        </p:nvSpPr>
        <p:spPr>
          <a:xfrm>
            <a:off x="8865031" y="6364666"/>
            <a:ext cx="2474562" cy="107722"/>
          </a:xfrm>
          <a:prstGeom prst="rect">
            <a:avLst/>
          </a:prstGeom>
          <a:noFill/>
        </p:spPr>
        <p:txBody>
          <a:bodyPr wrap="square" lIns="0" tIns="0" rIns="0" bIns="0" rtlCol="0">
            <a:spAutoFit/>
          </a:bodyPr>
          <a:lstStyle/>
          <a:p>
            <a:pPr algn="r"/>
            <a:r>
              <a:rPr lang="en-US" sz="700" dirty="0"/>
              <a:t>Optison is a trademark of GE HealthCare.</a:t>
            </a:r>
          </a:p>
        </p:txBody>
      </p:sp>
      <p:pic>
        <p:nvPicPr>
          <p:cNvPr id="62" name="Picture 61" descr="A close up of a sign&#10;&#10;Description automatically generated">
            <a:extLst>
              <a:ext uri="{FF2B5EF4-FFF2-40B4-BE49-F238E27FC236}">
                <a16:creationId xmlns:a16="http://schemas.microsoft.com/office/drawing/2014/main" id="{43D491D9-BB94-6687-6391-B302DF6EE77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98312" y="5795312"/>
            <a:ext cx="1241281" cy="524313"/>
          </a:xfrm>
          <a:prstGeom prst="rect">
            <a:avLst/>
          </a:prstGeom>
        </p:spPr>
      </p:pic>
    </p:spTree>
    <p:custDataLst>
      <p:tags r:id="rId1"/>
    </p:custDataLst>
    <p:extLst>
      <p:ext uri="{BB962C8B-B14F-4D97-AF65-F5344CB8AC3E}">
        <p14:creationId xmlns:p14="http://schemas.microsoft.com/office/powerpoint/2010/main" val="352179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5A2A1E-A73C-4334-AA6A-30D65950CBEA}"/>
              </a:ext>
            </a:extLst>
          </p:cNvPr>
          <p:cNvSpPr>
            <a:spLocks noGrp="1"/>
          </p:cNvSpPr>
          <p:nvPr>
            <p:ph type="title"/>
          </p:nvPr>
        </p:nvSpPr>
        <p:spPr>
          <a:xfrm>
            <a:off x="522287" y="365125"/>
            <a:ext cx="11147425" cy="733425"/>
          </a:xfrm>
        </p:spPr>
        <p:txBody>
          <a:bodyPr>
            <a:noAutofit/>
          </a:bodyPr>
          <a:lstStyle/>
          <a:p>
            <a:r>
              <a:rPr lang="en-US" dirty="0"/>
              <a:t>Optison administration</a:t>
            </a:r>
          </a:p>
        </p:txBody>
      </p:sp>
      <p:sp>
        <p:nvSpPr>
          <p:cNvPr id="8" name="Text Placeholder 7">
            <a:extLst>
              <a:ext uri="{FF2B5EF4-FFF2-40B4-BE49-F238E27FC236}">
                <a16:creationId xmlns:a16="http://schemas.microsoft.com/office/drawing/2014/main" id="{DC643ED9-359D-4D6E-B509-335013174AC3}"/>
              </a:ext>
            </a:extLst>
          </p:cNvPr>
          <p:cNvSpPr>
            <a:spLocks noGrp="1"/>
          </p:cNvSpPr>
          <p:nvPr>
            <p:ph type="body" idx="1"/>
          </p:nvPr>
        </p:nvSpPr>
        <p:spPr>
          <a:xfrm>
            <a:off x="522288" y="1643063"/>
            <a:ext cx="11154600" cy="365760"/>
          </a:xfrm>
        </p:spPr>
        <p:txBody>
          <a:bodyPr>
            <a:noAutofit/>
          </a:bodyPr>
          <a:lstStyle/>
          <a:p>
            <a:r>
              <a:rPr lang="en-US" dirty="0"/>
              <a:t>Flexible options to help meet your needs</a:t>
            </a:r>
          </a:p>
        </p:txBody>
      </p:sp>
      <p:sp>
        <p:nvSpPr>
          <p:cNvPr id="15" name="Content Placeholder 14">
            <a:extLst>
              <a:ext uri="{FF2B5EF4-FFF2-40B4-BE49-F238E27FC236}">
                <a16:creationId xmlns:a16="http://schemas.microsoft.com/office/drawing/2014/main" id="{48B7ACC0-3ABD-06F3-4101-7BDE8721B026}"/>
              </a:ext>
            </a:extLst>
          </p:cNvPr>
          <p:cNvSpPr>
            <a:spLocks noGrp="1"/>
          </p:cNvSpPr>
          <p:nvPr>
            <p:ph sz="half" idx="2"/>
          </p:nvPr>
        </p:nvSpPr>
        <p:spPr>
          <a:xfrm>
            <a:off x="522288" y="2103438"/>
            <a:ext cx="11155362" cy="468312"/>
          </a:xfrm>
        </p:spPr>
        <p:txBody>
          <a:bodyPr>
            <a:noAutofit/>
          </a:bodyPr>
          <a:lstStyle/>
          <a:p>
            <a:r>
              <a:rPr lang="en-US" dirty="0"/>
              <a:t>Optison, like other ultrasound enhancing agents (UEAs), is administered in everyday clinical practice in a variety of ways</a:t>
            </a:r>
            <a:r>
              <a:rPr lang="en-US" sz="1100" baseline="65000" dirty="0"/>
              <a:t>1-6</a:t>
            </a:r>
          </a:p>
        </p:txBody>
      </p:sp>
      <p:sp>
        <p:nvSpPr>
          <p:cNvPr id="19" name="TextBox 18">
            <a:extLst>
              <a:ext uri="{FF2B5EF4-FFF2-40B4-BE49-F238E27FC236}">
                <a16:creationId xmlns:a16="http://schemas.microsoft.com/office/drawing/2014/main" id="{FA0B83AA-1B09-412E-A497-EEAFE463FCE9}"/>
              </a:ext>
            </a:extLst>
          </p:cNvPr>
          <p:cNvSpPr txBox="1"/>
          <p:nvPr/>
        </p:nvSpPr>
        <p:spPr>
          <a:xfrm>
            <a:off x="522290" y="5211131"/>
            <a:ext cx="6959165" cy="984885"/>
          </a:xfrm>
          <a:prstGeom prst="rect">
            <a:avLst/>
          </a:prstGeom>
          <a:noFill/>
        </p:spPr>
        <p:txBody>
          <a:bodyPr wrap="square" lIns="0" tIns="0" rIns="0" bIns="0" rtlCol="0" anchor="b">
            <a:noAutofit/>
          </a:bodyPr>
          <a:lstStyle/>
          <a:p>
            <a:r>
              <a:rPr lang="en-US" sz="1000" b="1" dirty="0">
                <a:solidFill>
                  <a:schemeClr val="bg2">
                    <a:lumMod val="10000"/>
                  </a:schemeClr>
                </a:solidFill>
                <a:latin typeface="Source Sans Pro SemiBold" panose="020B0503030403020204" pitchFamily="34" charset="0"/>
              </a:rPr>
              <a:t>IMPORTANT SAFETY INFORMATION ABOUT OPTISON</a:t>
            </a:r>
            <a:endParaRPr lang="en-US" sz="1000" b="1" dirty="0">
              <a:solidFill>
                <a:schemeClr val="bg2">
                  <a:lumMod val="10000"/>
                </a:schemeClr>
              </a:solidFill>
              <a:latin typeface="Source Sans Pro SemiBold" panose="020B0503030403020204" pitchFamily="34" charset="0"/>
              <a:cs typeface="Calibri" panose="020F0502020204030204" pitchFamily="34" charset="0"/>
            </a:endParaRPr>
          </a:p>
          <a:p>
            <a:pPr>
              <a:spcAft>
                <a:spcPts val="600"/>
              </a:spcAft>
            </a:pPr>
            <a:r>
              <a:rPr lang="en-US" sz="1000" dirty="0">
                <a:solidFill>
                  <a:srgbClr val="FF0000"/>
                </a:solidFill>
              </a:rPr>
              <a:t>Use Optison within one minute of suspension or, if sitting longer, resuspend before use following package insert directions. Do not use the single patient use vial for more than one patient. Administer Optison intravenously. Do not administer intra-arterially. </a:t>
            </a:r>
            <a:endParaRPr lang="en-US" sz="1000" b="1" dirty="0">
              <a:solidFill>
                <a:srgbClr val="FF0000"/>
              </a:solidFill>
            </a:endParaRPr>
          </a:p>
          <a:p>
            <a:pPr>
              <a:spcAft>
                <a:spcPts val="600"/>
              </a:spcAft>
            </a:pPr>
            <a:r>
              <a:rPr lang="en-US" sz="1000" b="1" dirty="0">
                <a:solidFill>
                  <a:schemeClr val="bg2">
                    <a:lumMod val="10000"/>
                  </a:schemeClr>
                </a:solidFill>
                <a:latin typeface="Source Sans Pro SemiBold" panose="020B0503030403020204" pitchFamily="34" charset="0"/>
              </a:rPr>
              <a:t>Please see additional Important Safety Information, including Boxed Warning, on slide 2, and Full Prescribing Information provided to you at the beginning of this presentation.</a:t>
            </a:r>
          </a:p>
          <a:p>
            <a:r>
              <a:rPr lang="en-US" sz="700" b="1" dirty="0">
                <a:solidFill>
                  <a:schemeClr val="bg2">
                    <a:lumMod val="10000"/>
                  </a:schemeClr>
                </a:solidFill>
                <a:latin typeface="Source Sans Pro SemiBold" panose="020B0503030403020204" pitchFamily="34" charset="0"/>
              </a:rPr>
              <a:t>References: 1. </a:t>
            </a:r>
            <a:r>
              <a:rPr lang="en-US" sz="700" dirty="0">
                <a:solidFill>
                  <a:schemeClr val="bg2">
                    <a:lumMod val="10000"/>
                  </a:schemeClr>
                </a:solidFill>
              </a:rPr>
              <a:t>Porter TR, et al. </a:t>
            </a:r>
            <a:r>
              <a:rPr lang="en-US" sz="700" i="1" dirty="0">
                <a:solidFill>
                  <a:schemeClr val="bg2">
                    <a:lumMod val="10000"/>
                  </a:schemeClr>
                </a:solidFill>
              </a:rPr>
              <a:t>J Am Soc Echocardiogr</a:t>
            </a:r>
            <a:r>
              <a:rPr lang="en-US" sz="700" dirty="0">
                <a:solidFill>
                  <a:schemeClr val="bg2">
                    <a:lumMod val="10000"/>
                  </a:schemeClr>
                </a:solidFill>
              </a:rPr>
              <a:t>. 2014;27:797-810. </a:t>
            </a:r>
            <a:r>
              <a:rPr lang="en-US" sz="700" b="1" dirty="0">
                <a:solidFill>
                  <a:schemeClr val="bg2">
                    <a:lumMod val="10000"/>
                  </a:schemeClr>
                </a:solidFill>
                <a:latin typeface="Source Sans Pro SemiBold" panose="020B0503030403020204" pitchFamily="34" charset="0"/>
              </a:rPr>
              <a:t>2. </a:t>
            </a:r>
            <a:r>
              <a:rPr lang="en-US" sz="700" dirty="0">
                <a:solidFill>
                  <a:schemeClr val="bg2">
                    <a:lumMod val="10000"/>
                  </a:schemeClr>
                </a:solidFill>
              </a:rPr>
              <a:t>Zhao H et al.</a:t>
            </a:r>
            <a:r>
              <a:rPr lang="en-US" sz="700" i="1" dirty="0">
                <a:solidFill>
                  <a:schemeClr val="bg2">
                    <a:lumMod val="10000"/>
                  </a:schemeClr>
                </a:solidFill>
              </a:rPr>
              <a:t> J Am Soc Echocardiogr.</a:t>
            </a:r>
            <a:r>
              <a:rPr lang="en-US" sz="700" dirty="0">
                <a:solidFill>
                  <a:schemeClr val="bg2">
                    <a:lumMod val="10000"/>
                  </a:schemeClr>
                </a:solidFill>
              </a:rPr>
              <a:t> 2018;31:289-296. </a:t>
            </a:r>
            <a:r>
              <a:rPr lang="en-US" sz="700" b="1" dirty="0">
                <a:solidFill>
                  <a:schemeClr val="bg2">
                    <a:lumMod val="10000"/>
                  </a:schemeClr>
                </a:solidFill>
                <a:latin typeface="Source Sans Pro SemiBold" panose="020B0503030403020204" pitchFamily="34" charset="0"/>
              </a:rPr>
              <a:t>3. </a:t>
            </a:r>
            <a:r>
              <a:rPr lang="en-US" sz="700" dirty="0">
                <a:solidFill>
                  <a:schemeClr val="bg2">
                    <a:lumMod val="10000"/>
                  </a:schemeClr>
                </a:solidFill>
              </a:rPr>
              <a:t>Doukky R, et al. </a:t>
            </a:r>
            <a:r>
              <a:rPr lang="en-US" sz="700" i="1" dirty="0">
                <a:solidFill>
                  <a:schemeClr val="bg2">
                    <a:lumMod val="10000"/>
                  </a:schemeClr>
                </a:solidFill>
              </a:rPr>
              <a:t>Echocardiography</a:t>
            </a:r>
            <a:r>
              <a:rPr lang="en-US" sz="700" dirty="0">
                <a:solidFill>
                  <a:schemeClr val="bg2">
                    <a:lumMod val="10000"/>
                  </a:schemeClr>
                </a:solidFill>
              </a:rPr>
              <a:t>. 2018; DOI: 10.1111/echo.14228. </a:t>
            </a:r>
            <a:r>
              <a:rPr lang="nb-NO" sz="700" b="1" dirty="0">
                <a:solidFill>
                  <a:schemeClr val="bg2">
                    <a:lumMod val="10000"/>
                  </a:schemeClr>
                </a:solidFill>
                <a:latin typeface="Source Sans Pro SemiBold" panose="020B0503030403020204" pitchFamily="34" charset="0"/>
              </a:rPr>
              <a:t>4. </a:t>
            </a:r>
            <a:r>
              <a:rPr lang="nb-NO" sz="700" dirty="0">
                <a:solidFill>
                  <a:schemeClr val="bg2">
                    <a:lumMod val="10000"/>
                  </a:schemeClr>
                </a:solidFill>
              </a:rPr>
              <a:t>Karadogin I, et al. </a:t>
            </a:r>
            <a:r>
              <a:rPr lang="nb-NO" sz="700" i="1" dirty="0">
                <a:solidFill>
                  <a:schemeClr val="bg2">
                    <a:lumMod val="10000"/>
                  </a:schemeClr>
                </a:solidFill>
              </a:rPr>
              <a:t>J CV Imaging</a:t>
            </a:r>
            <a:r>
              <a:rPr lang="nb-NO" sz="700" dirty="0">
                <a:solidFill>
                  <a:schemeClr val="bg2">
                    <a:lumMod val="10000"/>
                  </a:schemeClr>
                </a:solidFill>
              </a:rPr>
              <a:t>. 2020;36:431-439. </a:t>
            </a:r>
            <a:r>
              <a:rPr lang="en-US" sz="700" b="1" dirty="0">
                <a:solidFill>
                  <a:schemeClr val="bg2">
                    <a:lumMod val="10000"/>
                  </a:schemeClr>
                </a:solidFill>
                <a:latin typeface="Source Sans Pro SemiBold" panose="020B0503030403020204" pitchFamily="34" charset="0"/>
              </a:rPr>
              <a:t>5. </a:t>
            </a:r>
            <a:r>
              <a:rPr lang="en-US" sz="700" dirty="0">
                <a:solidFill>
                  <a:schemeClr val="bg2">
                    <a:lumMod val="10000"/>
                  </a:schemeClr>
                </a:solidFill>
              </a:rPr>
              <a:t>Chong A, et al. </a:t>
            </a:r>
            <a:r>
              <a:rPr lang="en-US" sz="700" i="1" dirty="0">
                <a:solidFill>
                  <a:schemeClr val="bg2">
                    <a:lumMod val="10000"/>
                  </a:schemeClr>
                </a:solidFill>
              </a:rPr>
              <a:t>Indian Heart Journal</a:t>
            </a:r>
            <a:r>
              <a:rPr lang="en-US" sz="700" dirty="0">
                <a:solidFill>
                  <a:schemeClr val="bg2">
                    <a:lumMod val="10000"/>
                  </a:schemeClr>
                </a:solidFill>
              </a:rPr>
              <a:t>. 2013;65:337-346. </a:t>
            </a:r>
            <a:r>
              <a:rPr lang="en-US" sz="700" b="1" dirty="0">
                <a:solidFill>
                  <a:schemeClr val="bg2">
                    <a:lumMod val="10000"/>
                  </a:schemeClr>
                </a:solidFill>
                <a:latin typeface="Source Sans Pro SemiBold" panose="020B0503030403020204" pitchFamily="34" charset="0"/>
              </a:rPr>
              <a:t>6. </a:t>
            </a:r>
            <a:r>
              <a:rPr lang="en-US" sz="700" dirty="0">
                <a:solidFill>
                  <a:schemeClr val="bg2">
                    <a:lumMod val="10000"/>
                  </a:schemeClr>
                </a:solidFill>
              </a:rPr>
              <a:t>GE HealthCare data on file.</a:t>
            </a:r>
          </a:p>
        </p:txBody>
      </p:sp>
      <p:sp>
        <p:nvSpPr>
          <p:cNvPr id="20" name="Oval 19">
            <a:extLst>
              <a:ext uri="{FF2B5EF4-FFF2-40B4-BE49-F238E27FC236}">
                <a16:creationId xmlns:a16="http://schemas.microsoft.com/office/drawing/2014/main" id="{782327F5-83FD-088B-32AC-292C1B836DDA}"/>
              </a:ext>
            </a:extLst>
          </p:cNvPr>
          <p:cNvSpPr/>
          <p:nvPr/>
        </p:nvSpPr>
        <p:spPr>
          <a:xfrm>
            <a:off x="3787486" y="2670464"/>
            <a:ext cx="1989859" cy="198985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r>
              <a:rPr lang="en-US" sz="2000" b="1" dirty="0">
                <a:solidFill>
                  <a:schemeClr val="tx1"/>
                </a:solidFill>
                <a:latin typeface="Source Sans Pro SemiBold" panose="020B0503030403020204" pitchFamily="34" charset="0"/>
              </a:rPr>
              <a:t>BOLUS</a:t>
            </a:r>
          </a:p>
        </p:txBody>
      </p:sp>
      <p:sp>
        <p:nvSpPr>
          <p:cNvPr id="21" name="Oval 20">
            <a:extLst>
              <a:ext uri="{FF2B5EF4-FFF2-40B4-BE49-F238E27FC236}">
                <a16:creationId xmlns:a16="http://schemas.microsoft.com/office/drawing/2014/main" id="{8B997CF1-C86F-0D57-5EF0-22250A9C598C}"/>
              </a:ext>
            </a:extLst>
          </p:cNvPr>
          <p:cNvSpPr/>
          <p:nvPr/>
        </p:nvSpPr>
        <p:spPr>
          <a:xfrm>
            <a:off x="5903768" y="2670464"/>
            <a:ext cx="1989859" cy="1989859"/>
          </a:xfrm>
          <a:prstGeom prst="ellipse">
            <a:avLst/>
          </a:prstGeom>
          <a:solidFill>
            <a:srgbClr val="B5E0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r>
              <a:rPr lang="en-US" sz="2000" b="1" dirty="0">
                <a:solidFill>
                  <a:schemeClr val="tx1"/>
                </a:solidFill>
                <a:latin typeface="Source Sans Pro SemiBold" panose="020B0503030403020204" pitchFamily="34" charset="0"/>
              </a:rPr>
              <a:t>DILUTED BOLUS</a:t>
            </a:r>
          </a:p>
        </p:txBody>
      </p:sp>
      <p:sp>
        <p:nvSpPr>
          <p:cNvPr id="22" name="Slide Number Placeholder 21">
            <a:extLst>
              <a:ext uri="{FF2B5EF4-FFF2-40B4-BE49-F238E27FC236}">
                <a16:creationId xmlns:a16="http://schemas.microsoft.com/office/drawing/2014/main" id="{C4B0E2B7-2C0C-00AB-2833-D6BD97FDC609}"/>
              </a:ext>
            </a:extLst>
          </p:cNvPr>
          <p:cNvSpPr>
            <a:spLocks noGrp="1"/>
          </p:cNvSpPr>
          <p:nvPr>
            <p:ph type="sldNum" sz="quarter" idx="12"/>
          </p:nvPr>
        </p:nvSpPr>
        <p:spPr/>
        <p:txBody>
          <a:bodyPr/>
          <a:lstStyle/>
          <a:p>
            <a:fld id="{339C9110-F427-4586-9638-A5638F41FBCD}" type="slidenum">
              <a:rPr lang="en-US" smtClean="0"/>
              <a:t>35</a:t>
            </a:fld>
            <a:endParaRPr lang="en-US" dirty="0"/>
          </a:p>
        </p:txBody>
      </p:sp>
      <p:sp>
        <p:nvSpPr>
          <p:cNvPr id="23" name="TextBox 22">
            <a:extLst>
              <a:ext uri="{FF2B5EF4-FFF2-40B4-BE49-F238E27FC236}">
                <a16:creationId xmlns:a16="http://schemas.microsoft.com/office/drawing/2014/main" id="{52760F24-EA54-D126-E681-FC5EB7E9EB6B}"/>
              </a:ext>
            </a:extLst>
          </p:cNvPr>
          <p:cNvSpPr txBox="1"/>
          <p:nvPr/>
        </p:nvSpPr>
        <p:spPr>
          <a:xfrm>
            <a:off x="8865031" y="6364666"/>
            <a:ext cx="2474562" cy="107722"/>
          </a:xfrm>
          <a:prstGeom prst="rect">
            <a:avLst/>
          </a:prstGeom>
          <a:noFill/>
        </p:spPr>
        <p:txBody>
          <a:bodyPr wrap="square" lIns="0" tIns="0" rIns="0" bIns="0" rtlCol="0">
            <a:spAutoFit/>
          </a:bodyPr>
          <a:lstStyle/>
          <a:p>
            <a:pPr algn="r"/>
            <a:r>
              <a:rPr lang="en-US" sz="700" dirty="0"/>
              <a:t>Optison is a trademark of GE HealthCare.</a:t>
            </a:r>
          </a:p>
        </p:txBody>
      </p:sp>
      <p:pic>
        <p:nvPicPr>
          <p:cNvPr id="24" name="Picture 23" descr="A close up of a sign&#10;&#10;Description automatically generated">
            <a:extLst>
              <a:ext uri="{FF2B5EF4-FFF2-40B4-BE49-F238E27FC236}">
                <a16:creationId xmlns:a16="http://schemas.microsoft.com/office/drawing/2014/main" id="{2801DA8E-20EE-38C5-A4C3-A78AFD5BAA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8312" y="5795312"/>
            <a:ext cx="1241281" cy="524313"/>
          </a:xfrm>
          <a:prstGeom prst="rect">
            <a:avLst/>
          </a:prstGeom>
        </p:spPr>
      </p:pic>
    </p:spTree>
    <p:custDataLst>
      <p:tags r:id="rId1"/>
    </p:custDataLst>
    <p:extLst>
      <p:ext uri="{BB962C8B-B14F-4D97-AF65-F5344CB8AC3E}">
        <p14:creationId xmlns:p14="http://schemas.microsoft.com/office/powerpoint/2010/main" val="336865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 up of a device&#10;&#10;Description automatically generated">
            <a:extLst>
              <a:ext uri="{FF2B5EF4-FFF2-40B4-BE49-F238E27FC236}">
                <a16:creationId xmlns:a16="http://schemas.microsoft.com/office/drawing/2014/main" id="{6C67209B-985B-F3F4-DB68-C9B10518D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565" y="1298240"/>
            <a:ext cx="4607928" cy="3765276"/>
          </a:xfrm>
          <a:prstGeom prst="rect">
            <a:avLst/>
          </a:prstGeom>
        </p:spPr>
      </p:pic>
      <p:sp>
        <p:nvSpPr>
          <p:cNvPr id="2" name="Title 1">
            <a:extLst>
              <a:ext uri="{FF2B5EF4-FFF2-40B4-BE49-F238E27FC236}">
                <a16:creationId xmlns:a16="http://schemas.microsoft.com/office/drawing/2014/main" id="{D119901C-5455-4F7F-A8EC-DC49BE8C1F3E}"/>
              </a:ext>
            </a:extLst>
          </p:cNvPr>
          <p:cNvSpPr>
            <a:spLocks noGrp="1"/>
          </p:cNvSpPr>
          <p:nvPr>
            <p:ph type="title"/>
          </p:nvPr>
        </p:nvSpPr>
        <p:spPr>
          <a:xfrm>
            <a:off x="522287" y="365125"/>
            <a:ext cx="11147425" cy="733425"/>
          </a:xfrm>
        </p:spPr>
        <p:txBody>
          <a:bodyPr>
            <a:noAutofit/>
          </a:bodyPr>
          <a:lstStyle/>
          <a:p>
            <a:r>
              <a:rPr lang="en-US" dirty="0"/>
              <a:t>Storage and portability can help department efficiency</a:t>
            </a:r>
          </a:p>
        </p:txBody>
      </p:sp>
      <p:sp>
        <p:nvSpPr>
          <p:cNvPr id="4" name="Text Placeholder 3">
            <a:extLst>
              <a:ext uri="{FF2B5EF4-FFF2-40B4-BE49-F238E27FC236}">
                <a16:creationId xmlns:a16="http://schemas.microsoft.com/office/drawing/2014/main" id="{83D313CE-DA84-08F6-3F95-808DE7378A8E}"/>
              </a:ext>
            </a:extLst>
          </p:cNvPr>
          <p:cNvSpPr>
            <a:spLocks noGrp="1"/>
          </p:cNvSpPr>
          <p:nvPr>
            <p:ph type="body" idx="1"/>
          </p:nvPr>
        </p:nvSpPr>
        <p:spPr>
          <a:xfrm>
            <a:off x="522288" y="1643063"/>
            <a:ext cx="11154600" cy="365760"/>
          </a:xfrm>
        </p:spPr>
        <p:txBody>
          <a:bodyPr>
            <a:noAutofit/>
          </a:bodyPr>
          <a:lstStyle/>
          <a:p>
            <a:r>
              <a:rPr lang="en-US" dirty="0"/>
              <a:t>Storage</a:t>
            </a:r>
          </a:p>
        </p:txBody>
      </p:sp>
      <p:sp>
        <p:nvSpPr>
          <p:cNvPr id="5" name="Content Placeholder 4">
            <a:extLst>
              <a:ext uri="{FF2B5EF4-FFF2-40B4-BE49-F238E27FC236}">
                <a16:creationId xmlns:a16="http://schemas.microsoft.com/office/drawing/2014/main" id="{2B8D2C97-C099-3B71-7FE4-5E63E2AC572C}"/>
              </a:ext>
            </a:extLst>
          </p:cNvPr>
          <p:cNvSpPr>
            <a:spLocks noGrp="1"/>
          </p:cNvSpPr>
          <p:nvPr>
            <p:ph sz="half" idx="2"/>
          </p:nvPr>
        </p:nvSpPr>
        <p:spPr>
          <a:xfrm>
            <a:off x="522288" y="2103438"/>
            <a:ext cx="6709785" cy="3884612"/>
          </a:xfrm>
        </p:spPr>
        <p:txBody>
          <a:bodyPr>
            <a:noAutofit/>
          </a:bodyPr>
          <a:lstStyle/>
          <a:p>
            <a:pPr marL="176213" indent="-176213">
              <a:spcBef>
                <a:spcPts val="0"/>
              </a:spcBef>
              <a:spcAft>
                <a:spcPts val="600"/>
              </a:spcAft>
              <a:buFont typeface="Arial" panose="020B0604020202020204" pitchFamily="34" charset="0"/>
              <a:buChar char="•"/>
            </a:pPr>
            <a:r>
              <a:rPr lang="en-US" dirty="0"/>
              <a:t>Optison is available in two package sizes containing 5 or 18 </a:t>
            </a:r>
            <a:br>
              <a:rPr lang="en-US" dirty="0"/>
            </a:br>
            <a:r>
              <a:rPr lang="en-US" dirty="0"/>
              <a:t>Optison 3-mL vials, respectively</a:t>
            </a:r>
          </a:p>
          <a:p>
            <a:pPr marL="176213" indent="-176213">
              <a:spcBef>
                <a:spcPts val="0"/>
              </a:spcBef>
              <a:spcAft>
                <a:spcPts val="1200"/>
              </a:spcAft>
              <a:buFont typeface="Arial" panose="020B0604020202020204" pitchFamily="34" charset="0"/>
              <a:buChar char="•"/>
            </a:pPr>
            <a:r>
              <a:rPr lang="en-US" dirty="0"/>
              <a:t>Optison is stored in a refrigerator at 2°-8°C</a:t>
            </a:r>
          </a:p>
          <a:p>
            <a:pPr marL="176213" indent="-176213">
              <a:spcBef>
                <a:spcPts val="0"/>
              </a:spcBef>
              <a:spcAft>
                <a:spcPts val="600"/>
              </a:spcAft>
              <a:buFont typeface="Arial" panose="020B0604020202020204" pitchFamily="34" charset="0"/>
              <a:buChar char="•"/>
            </a:pPr>
            <a:endParaRPr lang="en-US" dirty="0"/>
          </a:p>
          <a:p>
            <a:pPr marL="631825">
              <a:spcBef>
                <a:spcPts val="0"/>
              </a:spcBef>
              <a:spcAft>
                <a:spcPts val="3000"/>
              </a:spcAft>
            </a:pPr>
            <a:r>
              <a:rPr lang="en-US" dirty="0"/>
              <a:t>No vial mixer or special equipment required to resuspend</a:t>
            </a:r>
          </a:p>
          <a:p>
            <a:pPr marL="631825">
              <a:spcBef>
                <a:spcPts val="0"/>
              </a:spcBef>
              <a:spcAft>
                <a:spcPts val="3000"/>
              </a:spcAft>
            </a:pPr>
            <a:r>
              <a:rPr lang="en-US" dirty="0"/>
              <a:t>Optison is stable at room temperature for up to 24 hours</a:t>
            </a:r>
          </a:p>
          <a:p>
            <a:pPr marL="631825">
              <a:spcBef>
                <a:spcPts val="0"/>
              </a:spcBef>
              <a:spcAft>
                <a:spcPts val="1800"/>
              </a:spcAft>
            </a:pPr>
            <a:r>
              <a:rPr lang="en-US" dirty="0"/>
              <a:t>If unopened, Optison can be returned safely to the refrigerator </a:t>
            </a:r>
            <a:br>
              <a:rPr lang="en-US" dirty="0"/>
            </a:br>
            <a:r>
              <a:rPr lang="en-US" dirty="0"/>
              <a:t>for later use</a:t>
            </a:r>
          </a:p>
        </p:txBody>
      </p:sp>
      <p:sp>
        <p:nvSpPr>
          <p:cNvPr id="19" name="Oval 18">
            <a:extLst>
              <a:ext uri="{FF2B5EF4-FFF2-40B4-BE49-F238E27FC236}">
                <a16:creationId xmlns:a16="http://schemas.microsoft.com/office/drawing/2014/main" id="{B6C4FC8F-2A70-B534-F90C-D8CFC4931483}"/>
              </a:ext>
            </a:extLst>
          </p:cNvPr>
          <p:cNvSpPr/>
          <p:nvPr/>
        </p:nvSpPr>
        <p:spPr>
          <a:xfrm>
            <a:off x="522288" y="3252357"/>
            <a:ext cx="509155" cy="50915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0" name="Oval 19">
            <a:extLst>
              <a:ext uri="{FF2B5EF4-FFF2-40B4-BE49-F238E27FC236}">
                <a16:creationId xmlns:a16="http://schemas.microsoft.com/office/drawing/2014/main" id="{8BBC9F66-6645-B3F6-49A3-4593BAA28CE8}"/>
              </a:ext>
            </a:extLst>
          </p:cNvPr>
          <p:cNvSpPr/>
          <p:nvPr/>
        </p:nvSpPr>
        <p:spPr>
          <a:xfrm>
            <a:off x="522288" y="3881872"/>
            <a:ext cx="509155" cy="50915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1" name="Oval 20">
            <a:extLst>
              <a:ext uri="{FF2B5EF4-FFF2-40B4-BE49-F238E27FC236}">
                <a16:creationId xmlns:a16="http://schemas.microsoft.com/office/drawing/2014/main" id="{76F23E21-A565-70AD-A437-56724A53FC47}"/>
              </a:ext>
            </a:extLst>
          </p:cNvPr>
          <p:cNvSpPr/>
          <p:nvPr/>
        </p:nvSpPr>
        <p:spPr>
          <a:xfrm>
            <a:off x="522288" y="4625688"/>
            <a:ext cx="509155" cy="50915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2" name="TextBox 21">
            <a:extLst>
              <a:ext uri="{FF2B5EF4-FFF2-40B4-BE49-F238E27FC236}">
                <a16:creationId xmlns:a16="http://schemas.microsoft.com/office/drawing/2014/main" id="{2097A2B7-6428-5BF4-948E-B1B2F6669539}"/>
              </a:ext>
            </a:extLst>
          </p:cNvPr>
          <p:cNvSpPr txBox="1"/>
          <p:nvPr/>
        </p:nvSpPr>
        <p:spPr>
          <a:xfrm>
            <a:off x="522289" y="6042128"/>
            <a:ext cx="6320125" cy="153888"/>
          </a:xfrm>
          <a:prstGeom prst="rect">
            <a:avLst/>
          </a:prstGeom>
          <a:noFill/>
        </p:spPr>
        <p:txBody>
          <a:bodyPr wrap="square" lIns="0" tIns="0" rIns="0" bIns="0" rtlCol="0" anchor="b">
            <a:noAutofit/>
          </a:bodyPr>
          <a:lstStyle/>
          <a:p>
            <a:pPr>
              <a:spcAft>
                <a:spcPts val="600"/>
              </a:spcAft>
            </a:pPr>
            <a:r>
              <a:rPr lang="en-US" sz="1000" b="1" dirty="0">
                <a:solidFill>
                  <a:schemeClr val="bg2">
                    <a:lumMod val="10000"/>
                  </a:schemeClr>
                </a:solidFill>
                <a:latin typeface="Source Sans Pro SemiBold" panose="020B0503030403020204" pitchFamily="34" charset="0"/>
              </a:rPr>
              <a:t>Please see Important Safety Information, including Boxed Warning, on slide 2, and Full Prescribing Information provided to you at the beginning of this presentation.</a:t>
            </a:r>
          </a:p>
        </p:txBody>
      </p:sp>
      <p:pic>
        <p:nvPicPr>
          <p:cNvPr id="24" name="Graphic 23">
            <a:extLst>
              <a:ext uri="{FF2B5EF4-FFF2-40B4-BE49-F238E27FC236}">
                <a16:creationId xmlns:a16="http://schemas.microsoft.com/office/drawing/2014/main" id="{C99C0CCD-29B2-E1CA-2A88-D609C526FB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744" y="3969328"/>
            <a:ext cx="334242" cy="334242"/>
          </a:xfrm>
          <a:prstGeom prst="rect">
            <a:avLst/>
          </a:prstGeom>
        </p:spPr>
      </p:pic>
      <p:pic>
        <p:nvPicPr>
          <p:cNvPr id="26" name="Graphic 25">
            <a:extLst>
              <a:ext uri="{FF2B5EF4-FFF2-40B4-BE49-F238E27FC236}">
                <a16:creationId xmlns:a16="http://schemas.microsoft.com/office/drawing/2014/main" id="{3DB4AFF9-F3A7-91F6-F3D1-2BDD5DA77F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4465" y="4727865"/>
            <a:ext cx="304800" cy="304800"/>
          </a:xfrm>
          <a:prstGeom prst="rect">
            <a:avLst/>
          </a:prstGeom>
        </p:spPr>
      </p:pic>
      <p:pic>
        <p:nvPicPr>
          <p:cNvPr id="28" name="Graphic 27">
            <a:extLst>
              <a:ext uri="{FF2B5EF4-FFF2-40B4-BE49-F238E27FC236}">
                <a16:creationId xmlns:a16="http://schemas.microsoft.com/office/drawing/2014/main" id="{9F1F81F0-63DD-5822-C956-F4B4350B0B6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4465" y="3354534"/>
            <a:ext cx="304800" cy="304800"/>
          </a:xfrm>
          <a:prstGeom prst="rect">
            <a:avLst/>
          </a:prstGeom>
        </p:spPr>
      </p:pic>
      <p:sp>
        <p:nvSpPr>
          <p:cNvPr id="29" name="Slide Number Placeholder 28">
            <a:extLst>
              <a:ext uri="{FF2B5EF4-FFF2-40B4-BE49-F238E27FC236}">
                <a16:creationId xmlns:a16="http://schemas.microsoft.com/office/drawing/2014/main" id="{B464DF3E-9219-1FCC-7194-220446DC48DB}"/>
              </a:ext>
            </a:extLst>
          </p:cNvPr>
          <p:cNvSpPr>
            <a:spLocks noGrp="1"/>
          </p:cNvSpPr>
          <p:nvPr>
            <p:ph type="sldNum" sz="quarter" idx="12"/>
          </p:nvPr>
        </p:nvSpPr>
        <p:spPr/>
        <p:txBody>
          <a:bodyPr/>
          <a:lstStyle/>
          <a:p>
            <a:fld id="{339C9110-F427-4586-9638-A5638F41FBCD}" type="slidenum">
              <a:rPr lang="en-US" smtClean="0"/>
              <a:t>36</a:t>
            </a:fld>
            <a:endParaRPr lang="en-US" dirty="0"/>
          </a:p>
        </p:txBody>
      </p:sp>
      <p:sp>
        <p:nvSpPr>
          <p:cNvPr id="30" name="TextBox 29">
            <a:extLst>
              <a:ext uri="{FF2B5EF4-FFF2-40B4-BE49-F238E27FC236}">
                <a16:creationId xmlns:a16="http://schemas.microsoft.com/office/drawing/2014/main" id="{4C983513-8410-A07B-FB63-CF87EB9D5D38}"/>
              </a:ext>
            </a:extLst>
          </p:cNvPr>
          <p:cNvSpPr txBox="1"/>
          <p:nvPr/>
        </p:nvSpPr>
        <p:spPr>
          <a:xfrm>
            <a:off x="8865031" y="6364666"/>
            <a:ext cx="2474562" cy="107722"/>
          </a:xfrm>
          <a:prstGeom prst="rect">
            <a:avLst/>
          </a:prstGeom>
          <a:noFill/>
        </p:spPr>
        <p:txBody>
          <a:bodyPr wrap="square" lIns="0" tIns="0" rIns="0" bIns="0" rtlCol="0">
            <a:spAutoFit/>
          </a:bodyPr>
          <a:lstStyle/>
          <a:p>
            <a:pPr algn="r"/>
            <a:r>
              <a:rPr lang="en-US" sz="700" dirty="0"/>
              <a:t>Optison is a trademark of GE HealthCare.</a:t>
            </a:r>
          </a:p>
        </p:txBody>
      </p:sp>
      <p:pic>
        <p:nvPicPr>
          <p:cNvPr id="31" name="Picture 30" descr="A close up of a sign&#10;&#10;Description automatically generated">
            <a:extLst>
              <a:ext uri="{FF2B5EF4-FFF2-40B4-BE49-F238E27FC236}">
                <a16:creationId xmlns:a16="http://schemas.microsoft.com/office/drawing/2014/main" id="{1C1592F4-BC14-0E79-829B-C545E00F3A5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98312" y="5795312"/>
            <a:ext cx="1241281" cy="524313"/>
          </a:xfrm>
          <a:prstGeom prst="rect">
            <a:avLst/>
          </a:prstGeom>
        </p:spPr>
      </p:pic>
    </p:spTree>
    <p:custDataLst>
      <p:tags r:id="rId1"/>
    </p:custDataLst>
    <p:extLst>
      <p:ext uri="{BB962C8B-B14F-4D97-AF65-F5344CB8AC3E}">
        <p14:creationId xmlns:p14="http://schemas.microsoft.com/office/powerpoint/2010/main" val="8080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4DFEE-8FB3-42A1-AD70-AF6D37CCCFAD}"/>
              </a:ext>
            </a:extLst>
          </p:cNvPr>
          <p:cNvSpPr>
            <a:spLocks noGrp="1"/>
          </p:cNvSpPr>
          <p:nvPr>
            <p:ph type="title"/>
          </p:nvPr>
        </p:nvSpPr>
        <p:spPr>
          <a:xfrm>
            <a:off x="522287" y="365125"/>
            <a:ext cx="11147425" cy="733425"/>
          </a:xfrm>
        </p:spPr>
        <p:txBody>
          <a:bodyPr>
            <a:noAutofit/>
          </a:bodyPr>
          <a:lstStyle/>
          <a:p>
            <a:r>
              <a:rPr lang="en-US" dirty="0"/>
              <a:t>Support</a:t>
            </a:r>
          </a:p>
        </p:txBody>
      </p:sp>
      <p:sp>
        <p:nvSpPr>
          <p:cNvPr id="23" name="Text Placeholder 22">
            <a:extLst>
              <a:ext uri="{FF2B5EF4-FFF2-40B4-BE49-F238E27FC236}">
                <a16:creationId xmlns:a16="http://schemas.microsoft.com/office/drawing/2014/main" id="{63E5E717-7EA1-10AB-8C1F-466C88A7DB46}"/>
              </a:ext>
            </a:extLst>
          </p:cNvPr>
          <p:cNvSpPr>
            <a:spLocks noGrp="1"/>
          </p:cNvSpPr>
          <p:nvPr>
            <p:ph type="body" idx="1"/>
          </p:nvPr>
        </p:nvSpPr>
        <p:spPr>
          <a:xfrm>
            <a:off x="522288" y="1476808"/>
            <a:ext cx="5330825" cy="365125"/>
          </a:xfrm>
        </p:spPr>
        <p:txBody>
          <a:bodyPr>
            <a:noAutofit/>
          </a:bodyPr>
          <a:lstStyle/>
          <a:p>
            <a:r>
              <a:rPr lang="en-US" dirty="0"/>
              <a:t>Optison is backed by a team of sonographers, always on hand to offer clinical and commercial support</a:t>
            </a:r>
          </a:p>
        </p:txBody>
      </p:sp>
      <p:sp>
        <p:nvSpPr>
          <p:cNvPr id="24" name="Content Placeholder 23">
            <a:extLst>
              <a:ext uri="{FF2B5EF4-FFF2-40B4-BE49-F238E27FC236}">
                <a16:creationId xmlns:a16="http://schemas.microsoft.com/office/drawing/2014/main" id="{B25791F6-8628-B4C0-CF90-D17F3711F8BF}"/>
              </a:ext>
            </a:extLst>
          </p:cNvPr>
          <p:cNvSpPr>
            <a:spLocks noGrp="1"/>
          </p:cNvSpPr>
          <p:nvPr>
            <p:ph sz="half" idx="2"/>
          </p:nvPr>
        </p:nvSpPr>
        <p:spPr>
          <a:xfrm>
            <a:off x="522288" y="1937183"/>
            <a:ext cx="4460153" cy="3884612"/>
          </a:xfrm>
        </p:spPr>
        <p:txBody>
          <a:bodyPr>
            <a:noAutofit/>
          </a:bodyPr>
          <a:lstStyle/>
          <a:p>
            <a:pPr marL="176213" indent="-176213">
              <a:buFont typeface="Arial" panose="020B0604020202020204" pitchFamily="34" charset="0"/>
              <a:buChar char="•"/>
            </a:pPr>
            <a:r>
              <a:rPr lang="en-US" dirty="0"/>
              <a:t>Product inquiries </a:t>
            </a:r>
          </a:p>
          <a:p>
            <a:pPr marL="176213" indent="-176213">
              <a:buFont typeface="Arial" panose="020B0604020202020204" pitchFamily="34" charset="0"/>
              <a:buChar char="•"/>
            </a:pPr>
            <a:r>
              <a:rPr lang="en-US" dirty="0"/>
              <a:t>Product trials</a:t>
            </a:r>
          </a:p>
          <a:p>
            <a:pPr marL="176213" indent="-176213">
              <a:buFont typeface="Arial" panose="020B0604020202020204" pitchFamily="34" charset="0"/>
              <a:buChar char="•"/>
            </a:pPr>
            <a:r>
              <a:rPr lang="en-US" dirty="0"/>
              <a:t>CE programs</a:t>
            </a:r>
          </a:p>
          <a:p>
            <a:pPr marL="176213" indent="-176213">
              <a:buFont typeface="Arial" panose="020B0604020202020204" pitchFamily="34" charset="0"/>
              <a:buChar char="•"/>
            </a:pPr>
            <a:r>
              <a:rPr lang="en-US" dirty="0"/>
              <a:t>Formulary kit</a:t>
            </a:r>
          </a:p>
          <a:p>
            <a:pPr marL="176213" indent="-176213">
              <a:buFont typeface="Arial" panose="020B0604020202020204" pitchFamily="34" charset="0"/>
              <a:buChar char="•"/>
            </a:pPr>
            <a:r>
              <a:rPr lang="en-US" dirty="0"/>
              <a:t>Machine settings</a:t>
            </a:r>
          </a:p>
          <a:p>
            <a:pPr marL="176213" indent="-176213">
              <a:buFont typeface="Arial" panose="020B0604020202020204" pitchFamily="34" charset="0"/>
              <a:buChar char="•"/>
            </a:pPr>
            <a:r>
              <a:rPr lang="en-US" dirty="0"/>
              <a:t>Image optimization</a:t>
            </a:r>
          </a:p>
          <a:p>
            <a:pPr marL="176213" indent="-176213">
              <a:buFont typeface="Arial" panose="020B0604020202020204" pitchFamily="34" charset="0"/>
              <a:buChar char="•"/>
            </a:pPr>
            <a:r>
              <a:rPr lang="en-US" dirty="0"/>
              <a:t>Guideline recommendations </a:t>
            </a:r>
          </a:p>
          <a:p>
            <a:pPr marL="176213" indent="-176213">
              <a:buFont typeface="Arial" panose="020B0604020202020204" pitchFamily="34" charset="0"/>
              <a:buChar char="•"/>
            </a:pPr>
            <a:r>
              <a:rPr lang="en-US" dirty="0"/>
              <a:t>Educational programs with insights on policies and procedures</a:t>
            </a:r>
          </a:p>
        </p:txBody>
      </p:sp>
      <p:sp>
        <p:nvSpPr>
          <p:cNvPr id="25" name="Text Placeholder 24">
            <a:extLst>
              <a:ext uri="{FF2B5EF4-FFF2-40B4-BE49-F238E27FC236}">
                <a16:creationId xmlns:a16="http://schemas.microsoft.com/office/drawing/2014/main" id="{B39DF4C4-4C4F-6235-9344-9643A3F34D3F}"/>
              </a:ext>
            </a:extLst>
          </p:cNvPr>
          <p:cNvSpPr>
            <a:spLocks noGrp="1"/>
          </p:cNvSpPr>
          <p:nvPr>
            <p:ph type="body" idx="13"/>
          </p:nvPr>
        </p:nvSpPr>
        <p:spPr>
          <a:xfrm>
            <a:off x="6343650" y="1476808"/>
            <a:ext cx="5326063" cy="365125"/>
          </a:xfrm>
        </p:spPr>
        <p:txBody>
          <a:bodyPr>
            <a:noAutofit/>
          </a:bodyPr>
          <a:lstStyle/>
          <a:p>
            <a:r>
              <a:rPr lang="en-US" dirty="0"/>
              <a:t>GE HealthCare offers a dedicated payor account executive team to support with:</a:t>
            </a:r>
          </a:p>
        </p:txBody>
      </p:sp>
      <p:sp>
        <p:nvSpPr>
          <p:cNvPr id="26" name="Content Placeholder 25">
            <a:extLst>
              <a:ext uri="{FF2B5EF4-FFF2-40B4-BE49-F238E27FC236}">
                <a16:creationId xmlns:a16="http://schemas.microsoft.com/office/drawing/2014/main" id="{34D862AC-1D62-9B8B-CD80-E013C91E5BB6}"/>
              </a:ext>
            </a:extLst>
          </p:cNvPr>
          <p:cNvSpPr>
            <a:spLocks noGrp="1"/>
          </p:cNvSpPr>
          <p:nvPr>
            <p:ph sz="half" idx="14"/>
          </p:nvPr>
        </p:nvSpPr>
        <p:spPr>
          <a:xfrm>
            <a:off x="6343650" y="1937183"/>
            <a:ext cx="5326063" cy="3884612"/>
          </a:xfrm>
        </p:spPr>
        <p:txBody>
          <a:bodyPr>
            <a:noAutofit/>
          </a:bodyPr>
          <a:lstStyle/>
          <a:p>
            <a:pPr marL="176213" indent="-176213">
              <a:buFont typeface="Arial" panose="020B0604020202020204" pitchFamily="34" charset="0"/>
              <a:buChar char="•"/>
            </a:pPr>
            <a:r>
              <a:rPr lang="en-US" dirty="0"/>
              <a:t>Coding and billing support for Optison</a:t>
            </a:r>
          </a:p>
          <a:p>
            <a:pPr marL="176213" indent="-176213">
              <a:buFont typeface="Arial" panose="020B0604020202020204" pitchFamily="34" charset="0"/>
              <a:buChar char="•"/>
            </a:pPr>
            <a:r>
              <a:rPr lang="en-US" dirty="0"/>
              <a:t>Supporting you in understanding the payor environment</a:t>
            </a:r>
          </a:p>
          <a:p>
            <a:pPr marL="176213" indent="-176213">
              <a:buFont typeface="Arial" panose="020B0604020202020204" pitchFamily="34" charset="0"/>
              <a:buChar char="•"/>
            </a:pPr>
            <a:r>
              <a:rPr lang="en-US" dirty="0"/>
              <a:t>Navigating payor coverage policy questions</a:t>
            </a:r>
          </a:p>
          <a:p>
            <a:pPr marL="176213" indent="-176213">
              <a:buFont typeface="Arial" panose="020B0604020202020204" pitchFamily="34" charset="0"/>
              <a:buChar char="•"/>
            </a:pPr>
            <a:r>
              <a:rPr lang="en-US" dirty="0"/>
              <a:t>Understanding reimbursement differences by setting of care and insurance types</a:t>
            </a:r>
          </a:p>
          <a:p>
            <a:endParaRPr lang="en-US" dirty="0"/>
          </a:p>
          <a:p>
            <a:endParaRPr lang="en-US" dirty="0"/>
          </a:p>
        </p:txBody>
      </p:sp>
      <p:sp>
        <p:nvSpPr>
          <p:cNvPr id="32" name="TextBox 31">
            <a:extLst>
              <a:ext uri="{FF2B5EF4-FFF2-40B4-BE49-F238E27FC236}">
                <a16:creationId xmlns:a16="http://schemas.microsoft.com/office/drawing/2014/main" id="{CA6910B2-ECB4-1FB9-0610-F8E886708571}"/>
              </a:ext>
            </a:extLst>
          </p:cNvPr>
          <p:cNvSpPr txBox="1"/>
          <p:nvPr/>
        </p:nvSpPr>
        <p:spPr>
          <a:xfrm>
            <a:off x="522289" y="5657407"/>
            <a:ext cx="6507161" cy="538609"/>
          </a:xfrm>
          <a:prstGeom prst="rect">
            <a:avLst/>
          </a:prstGeom>
          <a:noFill/>
        </p:spPr>
        <p:txBody>
          <a:bodyPr wrap="square" lIns="0" tIns="0" rIns="0" bIns="0" rtlCol="0" anchor="b">
            <a:noAutofit/>
          </a:bodyPr>
          <a:lstStyle/>
          <a:p>
            <a:pPr>
              <a:spcAft>
                <a:spcPts val="600"/>
              </a:spcAft>
            </a:pPr>
            <a:r>
              <a:rPr lang="en-US" sz="1000" b="1" dirty="0">
                <a:solidFill>
                  <a:schemeClr val="bg2">
                    <a:lumMod val="10000"/>
                  </a:schemeClr>
                </a:solidFill>
                <a:latin typeface="Source Sans Pro SemiBold" panose="020B0503030403020204" pitchFamily="34" charset="0"/>
              </a:rPr>
              <a:t>Please see Important Safety Information, including Boxed Warning, on slide 2, and Full Prescribing Information provided to you at the beginning of this presentation.</a:t>
            </a:r>
            <a:endParaRPr lang="en-US" sz="1000" dirty="0">
              <a:solidFill>
                <a:schemeClr val="bg2">
                  <a:lumMod val="10000"/>
                </a:schemeClr>
              </a:solidFill>
            </a:endParaRPr>
          </a:p>
          <a:p>
            <a:r>
              <a:rPr lang="en-US" sz="1000" dirty="0">
                <a:solidFill>
                  <a:schemeClr val="bg2">
                    <a:lumMod val="10000"/>
                  </a:schemeClr>
                </a:solidFill>
              </a:rPr>
              <a:t>For medical affairs inquiries, please contact medical information at 800 654 0118 or </a:t>
            </a:r>
            <a:r>
              <a:rPr lang="en-US" sz="1000" dirty="0">
                <a:solidFill>
                  <a:schemeClr val="accent1"/>
                </a:solidFill>
                <a:hlinkClick r:id="rId4">
                  <a:extLst>
                    <a:ext uri="{A12FA001-AC4F-418D-AE19-62706E023703}">
                      <ahyp:hlinkClr xmlns:ahyp="http://schemas.microsoft.com/office/drawing/2018/hyperlinkcolor" val="tx"/>
                    </a:ext>
                  </a:extLst>
                </a:hlinkClick>
              </a:rPr>
              <a:t>medical.affairs@gehealthcare.com</a:t>
            </a:r>
            <a:r>
              <a:rPr lang="en-US" sz="1000" dirty="0">
                <a:solidFill>
                  <a:schemeClr val="bg2">
                    <a:lumMod val="10000"/>
                  </a:schemeClr>
                </a:solidFill>
              </a:rPr>
              <a:t>.</a:t>
            </a:r>
          </a:p>
          <a:p>
            <a:r>
              <a:rPr lang="en-US" sz="1000" dirty="0">
                <a:solidFill>
                  <a:schemeClr val="bg2">
                    <a:lumMod val="10000"/>
                  </a:schemeClr>
                </a:solidFill>
              </a:rPr>
              <a:t>For our reimbursement hotline, please call 800 767 6664.</a:t>
            </a:r>
          </a:p>
        </p:txBody>
      </p:sp>
      <p:pic>
        <p:nvPicPr>
          <p:cNvPr id="34" name="Graphic 33">
            <a:extLst>
              <a:ext uri="{FF2B5EF4-FFF2-40B4-BE49-F238E27FC236}">
                <a16:creationId xmlns:a16="http://schemas.microsoft.com/office/drawing/2014/main" id="{6974954F-874F-EB96-BB88-6E674A99D2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46871" y="150666"/>
            <a:ext cx="701388" cy="701388"/>
          </a:xfrm>
          <a:prstGeom prst="rect">
            <a:avLst/>
          </a:prstGeom>
        </p:spPr>
      </p:pic>
      <p:sp>
        <p:nvSpPr>
          <p:cNvPr id="35" name="Slide Number Placeholder 34">
            <a:extLst>
              <a:ext uri="{FF2B5EF4-FFF2-40B4-BE49-F238E27FC236}">
                <a16:creationId xmlns:a16="http://schemas.microsoft.com/office/drawing/2014/main" id="{2862304A-1FA0-87AC-B999-B9D2CC09538B}"/>
              </a:ext>
            </a:extLst>
          </p:cNvPr>
          <p:cNvSpPr>
            <a:spLocks noGrp="1"/>
          </p:cNvSpPr>
          <p:nvPr>
            <p:ph type="sldNum" sz="quarter" idx="12"/>
          </p:nvPr>
        </p:nvSpPr>
        <p:spPr/>
        <p:txBody>
          <a:bodyPr/>
          <a:lstStyle/>
          <a:p>
            <a:fld id="{339C9110-F427-4586-9638-A5638F41FBCD}" type="slidenum">
              <a:rPr lang="en-US" smtClean="0"/>
              <a:t>37</a:t>
            </a:fld>
            <a:endParaRPr lang="en-US" dirty="0"/>
          </a:p>
        </p:txBody>
      </p:sp>
      <p:sp>
        <p:nvSpPr>
          <p:cNvPr id="36" name="TextBox 35">
            <a:extLst>
              <a:ext uri="{FF2B5EF4-FFF2-40B4-BE49-F238E27FC236}">
                <a16:creationId xmlns:a16="http://schemas.microsoft.com/office/drawing/2014/main" id="{9E336EA5-5FB5-0304-5350-A6E5560324CE}"/>
              </a:ext>
            </a:extLst>
          </p:cNvPr>
          <p:cNvSpPr txBox="1"/>
          <p:nvPr/>
        </p:nvSpPr>
        <p:spPr>
          <a:xfrm>
            <a:off x="8865031" y="6364666"/>
            <a:ext cx="2474562" cy="107722"/>
          </a:xfrm>
          <a:prstGeom prst="rect">
            <a:avLst/>
          </a:prstGeom>
          <a:noFill/>
        </p:spPr>
        <p:txBody>
          <a:bodyPr wrap="square" lIns="0" tIns="0" rIns="0" bIns="0" rtlCol="0">
            <a:spAutoFit/>
          </a:bodyPr>
          <a:lstStyle/>
          <a:p>
            <a:pPr algn="r"/>
            <a:r>
              <a:rPr lang="en-US" sz="700" dirty="0"/>
              <a:t>Optison is a trademark of GE HealthCare.</a:t>
            </a:r>
          </a:p>
        </p:txBody>
      </p:sp>
      <p:pic>
        <p:nvPicPr>
          <p:cNvPr id="37" name="Picture 36" descr="A close up of a sign&#10;&#10;Description automatically generated">
            <a:extLst>
              <a:ext uri="{FF2B5EF4-FFF2-40B4-BE49-F238E27FC236}">
                <a16:creationId xmlns:a16="http://schemas.microsoft.com/office/drawing/2014/main" id="{920385A6-EAFF-E26B-0C00-305338B119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98312" y="5795312"/>
            <a:ext cx="1241281" cy="524313"/>
          </a:xfrm>
          <a:prstGeom prst="rect">
            <a:avLst/>
          </a:prstGeom>
        </p:spPr>
      </p:pic>
    </p:spTree>
    <p:custDataLst>
      <p:tags r:id="rId1"/>
    </p:custDataLst>
    <p:extLst>
      <p:ext uri="{BB962C8B-B14F-4D97-AF65-F5344CB8AC3E}">
        <p14:creationId xmlns:p14="http://schemas.microsoft.com/office/powerpoint/2010/main" val="79083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A2AAA3-65C3-D0B3-120B-420FE79022CC}"/>
              </a:ext>
            </a:extLst>
          </p:cNvPr>
          <p:cNvSpPr/>
          <p:nvPr/>
        </p:nvSpPr>
        <p:spPr>
          <a:xfrm>
            <a:off x="0" y="1475509"/>
            <a:ext cx="12192000" cy="30861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8D8B17CD-752E-413E-9DFB-195395A6B02B}"/>
              </a:ext>
            </a:extLst>
          </p:cNvPr>
          <p:cNvSpPr>
            <a:spLocks noGrp="1"/>
          </p:cNvSpPr>
          <p:nvPr>
            <p:ph type="title"/>
          </p:nvPr>
        </p:nvSpPr>
        <p:spPr/>
        <p:txBody>
          <a:bodyPr>
            <a:noAutofit/>
          </a:bodyPr>
          <a:lstStyle/>
          <a:p>
            <a:r>
              <a:rPr lang="en-US" dirty="0"/>
              <a:t>Thank you! Today we discussed: </a:t>
            </a:r>
          </a:p>
        </p:txBody>
      </p:sp>
      <p:sp>
        <p:nvSpPr>
          <p:cNvPr id="3" name="Content Placeholder 2">
            <a:extLst>
              <a:ext uri="{FF2B5EF4-FFF2-40B4-BE49-F238E27FC236}">
                <a16:creationId xmlns:a16="http://schemas.microsoft.com/office/drawing/2014/main" id="{9E9BA713-9DF1-4F85-9E09-D198BC9F0045}"/>
              </a:ext>
            </a:extLst>
          </p:cNvPr>
          <p:cNvSpPr>
            <a:spLocks noGrp="1"/>
          </p:cNvSpPr>
          <p:nvPr>
            <p:ph sz="half" idx="2"/>
          </p:nvPr>
        </p:nvSpPr>
        <p:spPr>
          <a:xfrm>
            <a:off x="522287" y="1765733"/>
            <a:ext cx="11154600" cy="3884612"/>
          </a:xfrm>
        </p:spPr>
        <p:txBody>
          <a:bodyPr>
            <a:noAutofit/>
          </a:bodyPr>
          <a:lstStyle/>
          <a:p>
            <a:pPr lvl="1"/>
            <a:r>
              <a:rPr lang="en-US" dirty="0"/>
              <a:t>Optison timeline</a:t>
            </a:r>
          </a:p>
          <a:p>
            <a:pPr lvl="1"/>
            <a:r>
              <a:rPr lang="en-US" dirty="0"/>
              <a:t>Composition </a:t>
            </a:r>
          </a:p>
          <a:p>
            <a:pPr lvl="1"/>
            <a:r>
              <a:rPr lang="en-US" dirty="0"/>
              <a:t>Mechanism of action </a:t>
            </a:r>
          </a:p>
          <a:p>
            <a:pPr lvl="1"/>
            <a:r>
              <a:rPr lang="en-US" dirty="0"/>
              <a:t>Safety profile </a:t>
            </a:r>
          </a:p>
          <a:p>
            <a:pPr lvl="1"/>
            <a:r>
              <a:rPr lang="en-US" dirty="0"/>
              <a:t>Image quality and case study </a:t>
            </a:r>
          </a:p>
          <a:p>
            <a:pPr lvl="1"/>
            <a:r>
              <a:rPr lang="en-US" dirty="0"/>
              <a:t>Ultrasound enhancing agent (UEA) guidelines</a:t>
            </a:r>
          </a:p>
          <a:p>
            <a:pPr lvl="1"/>
            <a:r>
              <a:rPr lang="en-US" dirty="0"/>
              <a:t>Efficiency</a:t>
            </a:r>
          </a:p>
          <a:p>
            <a:pPr lvl="1"/>
            <a:r>
              <a:rPr lang="en-US" dirty="0"/>
              <a:t>Support</a:t>
            </a:r>
          </a:p>
        </p:txBody>
      </p:sp>
      <p:sp>
        <p:nvSpPr>
          <p:cNvPr id="5" name="TextBox 4">
            <a:extLst>
              <a:ext uri="{FF2B5EF4-FFF2-40B4-BE49-F238E27FC236}">
                <a16:creationId xmlns:a16="http://schemas.microsoft.com/office/drawing/2014/main" id="{B2AF75D6-58B8-E074-3D72-44EBB813AE20}"/>
              </a:ext>
            </a:extLst>
          </p:cNvPr>
          <p:cNvSpPr txBox="1"/>
          <p:nvPr/>
        </p:nvSpPr>
        <p:spPr>
          <a:xfrm>
            <a:off x="522289" y="6042128"/>
            <a:ext cx="6351297" cy="153888"/>
          </a:xfrm>
          <a:prstGeom prst="rect">
            <a:avLst/>
          </a:prstGeom>
          <a:noFill/>
        </p:spPr>
        <p:txBody>
          <a:bodyPr wrap="square" lIns="0" tIns="0" rIns="0" bIns="0" rtlCol="0" anchor="b">
            <a:noAutofit/>
          </a:bodyPr>
          <a:lstStyle/>
          <a:p>
            <a:pPr>
              <a:spcAft>
                <a:spcPts val="600"/>
              </a:spcAft>
            </a:pPr>
            <a:r>
              <a:rPr lang="en-US" sz="1000" b="1" dirty="0">
                <a:solidFill>
                  <a:schemeClr val="bg2">
                    <a:lumMod val="10000"/>
                  </a:schemeClr>
                </a:solidFill>
                <a:latin typeface="Source Sans Pro SemiBold" panose="020B0503030403020204" pitchFamily="34" charset="0"/>
              </a:rPr>
              <a:t>Please see Important Safety Information, including Boxed Warning, on slide 2, and Full Prescribing Information provided to you at the beginning of this presentation.</a:t>
            </a:r>
          </a:p>
        </p:txBody>
      </p:sp>
      <p:pic>
        <p:nvPicPr>
          <p:cNvPr id="8" name="Graphic 7">
            <a:extLst>
              <a:ext uri="{FF2B5EF4-FFF2-40B4-BE49-F238E27FC236}">
                <a16:creationId xmlns:a16="http://schemas.microsoft.com/office/drawing/2014/main" id="{36B35DB8-9435-809E-AF9F-E15CA517A3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54208" y="182563"/>
            <a:ext cx="852055" cy="852055"/>
          </a:xfrm>
          <a:prstGeom prst="rect">
            <a:avLst/>
          </a:prstGeom>
        </p:spPr>
      </p:pic>
      <p:sp>
        <p:nvSpPr>
          <p:cNvPr id="10" name="Slide Number Placeholder 9">
            <a:extLst>
              <a:ext uri="{FF2B5EF4-FFF2-40B4-BE49-F238E27FC236}">
                <a16:creationId xmlns:a16="http://schemas.microsoft.com/office/drawing/2014/main" id="{215974B2-4B25-5A53-08E0-D95FAC2CF179}"/>
              </a:ext>
            </a:extLst>
          </p:cNvPr>
          <p:cNvSpPr>
            <a:spLocks noGrp="1"/>
          </p:cNvSpPr>
          <p:nvPr>
            <p:ph type="sldNum" sz="quarter" idx="12"/>
          </p:nvPr>
        </p:nvSpPr>
        <p:spPr/>
        <p:txBody>
          <a:bodyPr/>
          <a:lstStyle/>
          <a:p>
            <a:fld id="{339C9110-F427-4586-9638-A5638F41FBCD}" type="slidenum">
              <a:rPr lang="en-US" smtClean="0"/>
              <a:t>38</a:t>
            </a:fld>
            <a:endParaRPr lang="en-US" dirty="0"/>
          </a:p>
        </p:txBody>
      </p:sp>
      <p:sp>
        <p:nvSpPr>
          <p:cNvPr id="11" name="TextBox 10">
            <a:extLst>
              <a:ext uri="{FF2B5EF4-FFF2-40B4-BE49-F238E27FC236}">
                <a16:creationId xmlns:a16="http://schemas.microsoft.com/office/drawing/2014/main" id="{56D7024E-DFEB-C98F-54D2-67F296093315}"/>
              </a:ext>
            </a:extLst>
          </p:cNvPr>
          <p:cNvSpPr txBox="1"/>
          <p:nvPr/>
        </p:nvSpPr>
        <p:spPr>
          <a:xfrm>
            <a:off x="8865031" y="6364666"/>
            <a:ext cx="2474562" cy="107722"/>
          </a:xfrm>
          <a:prstGeom prst="rect">
            <a:avLst/>
          </a:prstGeom>
          <a:noFill/>
        </p:spPr>
        <p:txBody>
          <a:bodyPr wrap="square" lIns="0" tIns="0" rIns="0" bIns="0" rtlCol="0">
            <a:spAutoFit/>
          </a:bodyPr>
          <a:lstStyle/>
          <a:p>
            <a:pPr algn="r"/>
            <a:r>
              <a:rPr lang="en-US" sz="700" dirty="0"/>
              <a:t>Optison is a trademark of GE HealthCare.</a:t>
            </a:r>
          </a:p>
        </p:txBody>
      </p:sp>
      <p:pic>
        <p:nvPicPr>
          <p:cNvPr id="12" name="Picture 11" descr="A close up of a sign&#10;&#10;Description automatically generated">
            <a:extLst>
              <a:ext uri="{FF2B5EF4-FFF2-40B4-BE49-F238E27FC236}">
                <a16:creationId xmlns:a16="http://schemas.microsoft.com/office/drawing/2014/main" id="{89EA70A2-133F-7EB0-771C-DD89266595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98312" y="5795312"/>
            <a:ext cx="1241281" cy="524313"/>
          </a:xfrm>
          <a:prstGeom prst="rect">
            <a:avLst/>
          </a:prstGeom>
        </p:spPr>
      </p:pic>
    </p:spTree>
    <p:custDataLst>
      <p:tags r:id="rId1"/>
    </p:custDataLst>
    <p:extLst>
      <p:ext uri="{BB962C8B-B14F-4D97-AF65-F5344CB8AC3E}">
        <p14:creationId xmlns:p14="http://schemas.microsoft.com/office/powerpoint/2010/main" val="3919588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9435DE9D-29CD-4D01-886F-CC7F1A7F9BA3}"/>
              </a:ext>
            </a:extLst>
          </p:cNvPr>
          <p:cNvSpPr txBox="1">
            <a:spLocks noChangeArrowheads="1"/>
          </p:cNvSpPr>
          <p:nvPr/>
        </p:nvSpPr>
        <p:spPr bwMode="auto">
          <a:xfrm>
            <a:off x="246663" y="5869693"/>
            <a:ext cx="418079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r>
              <a:rPr lang="en-US" sz="800" dirty="0">
                <a:solidFill>
                  <a:schemeClr val="bg1"/>
                </a:solidFill>
                <a:latin typeface="Source Sans Pro" panose="020B0503030403020204" pitchFamily="34" charset="0"/>
                <a:cs typeface="GE Inspira Pitch"/>
              </a:rPr>
              <a:t>© 2025 GE HealthCare.</a:t>
            </a:r>
          </a:p>
          <a:p>
            <a:pPr eaLnBrk="1" hangingPunct="1"/>
            <a:r>
              <a:rPr lang="en-US" sz="800" dirty="0">
                <a:solidFill>
                  <a:schemeClr val="bg1"/>
                </a:solidFill>
                <a:latin typeface="Source Sans Pro" panose="020B0503030403020204" pitchFamily="34" charset="0"/>
                <a:cs typeface="GE Inspira Pitch"/>
              </a:rPr>
              <a:t>Optison is a trademark of GE HealthCare.</a:t>
            </a:r>
          </a:p>
          <a:p>
            <a:pPr eaLnBrk="1" hangingPunct="1">
              <a:spcAft>
                <a:spcPts val="600"/>
              </a:spcAft>
            </a:pPr>
            <a:r>
              <a:rPr lang="en-US" sz="800" dirty="0">
                <a:solidFill>
                  <a:schemeClr val="bg1"/>
                </a:solidFill>
                <a:latin typeface="Source Sans Pro" panose="020B0503030403020204" pitchFamily="34" charset="0"/>
                <a:cs typeface="GE Inspira Pitch"/>
              </a:rPr>
              <a:t>GE is a trademark of General Electric Company used under trademark license.</a:t>
            </a:r>
          </a:p>
          <a:p>
            <a:pPr eaLnBrk="1" hangingPunct="1"/>
            <a:r>
              <a:rPr lang="en-US" sz="800" dirty="0">
                <a:solidFill>
                  <a:schemeClr val="bg1"/>
                </a:solidFill>
                <a:latin typeface="Source Sans Pro" panose="020B0503030403020204" pitchFamily="34" charset="0"/>
                <a:cs typeface="GE Inspira Pitch"/>
              </a:rPr>
              <a:t>October 2025</a:t>
            </a:r>
          </a:p>
          <a:p>
            <a:pPr eaLnBrk="1" hangingPunct="1"/>
            <a:r>
              <a:rPr lang="en-US" sz="800">
                <a:solidFill>
                  <a:schemeClr val="bg1"/>
                </a:solidFill>
                <a:latin typeface="Source Sans Pro" panose="020B0503030403020204" pitchFamily="34" charset="0"/>
                <a:cs typeface="GE Inspira Pitch"/>
              </a:rPr>
              <a:t>JB12577US</a:t>
            </a:r>
            <a:endParaRPr lang="en-US" sz="800" dirty="0">
              <a:solidFill>
                <a:srgbClr val="FFFF00"/>
              </a:solidFill>
              <a:latin typeface="Source Sans Pro" panose="020B0503030403020204" pitchFamily="34" charset="0"/>
              <a:cs typeface="GE Inspira Pitch"/>
            </a:endParaRPr>
          </a:p>
        </p:txBody>
      </p:sp>
    </p:spTree>
    <p:custDataLst>
      <p:tags r:id="rId1"/>
    </p:custDataLst>
    <p:extLst>
      <p:ext uri="{BB962C8B-B14F-4D97-AF65-F5344CB8AC3E}">
        <p14:creationId xmlns:p14="http://schemas.microsoft.com/office/powerpoint/2010/main" val="366641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93EB18-133C-4D07-9FEA-A129AF3CA0DA}"/>
              </a:ext>
            </a:extLst>
          </p:cNvPr>
          <p:cNvSpPr>
            <a:spLocks noGrp="1"/>
          </p:cNvSpPr>
          <p:nvPr>
            <p:ph type="title"/>
          </p:nvPr>
        </p:nvSpPr>
        <p:spPr>
          <a:xfrm>
            <a:off x="518159" y="1874837"/>
            <a:ext cx="11151553" cy="4114800"/>
          </a:xfrm>
        </p:spPr>
        <p:txBody>
          <a:bodyPr>
            <a:noAutofit/>
          </a:bodyPr>
          <a:lstStyle/>
          <a:p>
            <a:r>
              <a:rPr lang="en-US" dirty="0"/>
              <a:t>Timeline</a:t>
            </a:r>
          </a:p>
        </p:txBody>
      </p:sp>
      <p:sp>
        <p:nvSpPr>
          <p:cNvPr id="9" name="Footer Placeholder 7">
            <a:extLst>
              <a:ext uri="{FF2B5EF4-FFF2-40B4-BE49-F238E27FC236}">
                <a16:creationId xmlns:a16="http://schemas.microsoft.com/office/drawing/2014/main" id="{56115624-971F-4AF8-8A84-511C47AB71E5}"/>
              </a:ext>
            </a:extLst>
          </p:cNvPr>
          <p:cNvSpPr txBox="1">
            <a:spLocks/>
          </p:cNvSpPr>
          <p:nvPr/>
        </p:nvSpPr>
        <p:spPr>
          <a:xfrm>
            <a:off x="3909278" y="6432462"/>
            <a:ext cx="3229587" cy="182880"/>
          </a:xfrm>
          <a:prstGeom prst="rect">
            <a:avLst/>
          </a:prstGeom>
        </p:spPr>
        <p:txBody>
          <a:bodyPr vert="horz" lIns="0" tIns="0" rIns="0" bIns="0" rtlCol="0" anchor="t" anchorCtr="0"/>
          <a:lstStyle>
            <a:defPPr>
              <a:defRPr lang="en-US"/>
            </a:defPPr>
            <a:lvl1pPr marL="0" algn="r" defTabSz="914400" rtl="0" eaLnBrk="1" latinLnBrk="0" hangingPunct="1">
              <a:defRPr sz="1100" kern="1200">
                <a:solidFill>
                  <a:schemeClr val="tx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chemeClr val="bg1"/>
              </a:solidFill>
            </a:endParaRPr>
          </a:p>
        </p:txBody>
      </p:sp>
      <p:sp>
        <p:nvSpPr>
          <p:cNvPr id="5" name="Slide Number Placeholder 4">
            <a:extLst>
              <a:ext uri="{FF2B5EF4-FFF2-40B4-BE49-F238E27FC236}">
                <a16:creationId xmlns:a16="http://schemas.microsoft.com/office/drawing/2014/main" id="{9B2A8945-920A-147D-AA32-12BA178981B9}"/>
              </a:ext>
            </a:extLst>
          </p:cNvPr>
          <p:cNvSpPr>
            <a:spLocks noGrp="1"/>
          </p:cNvSpPr>
          <p:nvPr>
            <p:ph type="sldNum" sz="quarter" idx="12"/>
          </p:nvPr>
        </p:nvSpPr>
        <p:spPr/>
        <p:txBody>
          <a:bodyPr/>
          <a:lstStyle/>
          <a:p>
            <a:fld id="{339C9110-F427-4586-9638-A5638F41FBCD}" type="slidenum">
              <a:rPr lang="en-US" smtClean="0"/>
              <a:t>4</a:t>
            </a:fld>
            <a:endParaRPr lang="en-US" dirty="0"/>
          </a:p>
        </p:txBody>
      </p:sp>
    </p:spTree>
    <p:custDataLst>
      <p:tags r:id="rId1"/>
    </p:custDataLst>
    <p:extLst>
      <p:ext uri="{BB962C8B-B14F-4D97-AF65-F5344CB8AC3E}">
        <p14:creationId xmlns:p14="http://schemas.microsoft.com/office/powerpoint/2010/main" val="352443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76AF8DC-9121-4550-BB97-4761E92F6AAB}"/>
              </a:ext>
            </a:extLst>
          </p:cNvPr>
          <p:cNvSpPr>
            <a:spLocks noGrp="1"/>
          </p:cNvSpPr>
          <p:nvPr>
            <p:ph type="title"/>
          </p:nvPr>
        </p:nvSpPr>
        <p:spPr/>
        <p:txBody>
          <a:bodyPr/>
          <a:lstStyle/>
          <a:p>
            <a:r>
              <a:rPr lang="en-US" dirty="0"/>
              <a:t>Since 1997, over 5 million doses shipped worldwide</a:t>
            </a:r>
            <a:r>
              <a:rPr lang="en-US" sz="1400" baseline="85000" dirty="0"/>
              <a:t>1</a:t>
            </a:r>
          </a:p>
        </p:txBody>
      </p:sp>
      <p:sp>
        <p:nvSpPr>
          <p:cNvPr id="4" name="TextBox 3">
            <a:extLst>
              <a:ext uri="{FF2B5EF4-FFF2-40B4-BE49-F238E27FC236}">
                <a16:creationId xmlns:a16="http://schemas.microsoft.com/office/drawing/2014/main" id="{00E1A4CC-EFEC-B5BC-F11B-E71C7AE5F1F5}"/>
              </a:ext>
            </a:extLst>
          </p:cNvPr>
          <p:cNvSpPr txBox="1"/>
          <p:nvPr/>
        </p:nvSpPr>
        <p:spPr>
          <a:xfrm>
            <a:off x="522288" y="6088291"/>
            <a:ext cx="7267575" cy="107722"/>
          </a:xfrm>
          <a:prstGeom prst="rect">
            <a:avLst/>
          </a:prstGeom>
          <a:noFill/>
        </p:spPr>
        <p:txBody>
          <a:bodyPr wrap="square" lIns="0" tIns="0" rIns="0" bIns="0" rtlCol="0" anchor="b">
            <a:spAutoFit/>
          </a:bodyPr>
          <a:lstStyle/>
          <a:p>
            <a:r>
              <a:rPr lang="en-US" sz="700" b="1" dirty="0">
                <a:latin typeface="Source Sans Pro SemiBold" panose="020B0503030403020204" pitchFamily="34" charset="0"/>
              </a:rPr>
              <a:t>Reference: </a:t>
            </a:r>
            <a:r>
              <a:rPr lang="en-US" sz="700" dirty="0"/>
              <a:t>1. Data on file. GE HealthCare; 2025.</a:t>
            </a:r>
          </a:p>
        </p:txBody>
      </p:sp>
      <p:sp>
        <p:nvSpPr>
          <p:cNvPr id="6" name="Slide Number Placeholder 5">
            <a:extLst>
              <a:ext uri="{FF2B5EF4-FFF2-40B4-BE49-F238E27FC236}">
                <a16:creationId xmlns:a16="http://schemas.microsoft.com/office/drawing/2014/main" id="{FA4D41FB-C929-A5A9-485D-2080A2945B31}"/>
              </a:ext>
            </a:extLst>
          </p:cNvPr>
          <p:cNvSpPr>
            <a:spLocks noGrp="1"/>
          </p:cNvSpPr>
          <p:nvPr>
            <p:ph type="sldNum" sz="quarter" idx="12"/>
          </p:nvPr>
        </p:nvSpPr>
        <p:spPr/>
        <p:txBody>
          <a:bodyPr/>
          <a:lstStyle/>
          <a:p>
            <a:fld id="{339C9110-F427-4586-9638-A5638F41FBCD}" type="slidenum">
              <a:rPr lang="en-US" smtClean="0"/>
              <a:t>5</a:t>
            </a:fld>
            <a:endParaRPr lang="en-US" dirty="0"/>
          </a:p>
        </p:txBody>
      </p:sp>
      <p:sp>
        <p:nvSpPr>
          <p:cNvPr id="7" name="TextBox 6">
            <a:extLst>
              <a:ext uri="{FF2B5EF4-FFF2-40B4-BE49-F238E27FC236}">
                <a16:creationId xmlns:a16="http://schemas.microsoft.com/office/drawing/2014/main" id="{236886C5-3888-919F-F241-E3AEE3A967F5}"/>
              </a:ext>
            </a:extLst>
          </p:cNvPr>
          <p:cNvSpPr txBox="1"/>
          <p:nvPr/>
        </p:nvSpPr>
        <p:spPr>
          <a:xfrm>
            <a:off x="8865031" y="6364666"/>
            <a:ext cx="2474562" cy="107722"/>
          </a:xfrm>
          <a:prstGeom prst="rect">
            <a:avLst/>
          </a:prstGeom>
          <a:noFill/>
        </p:spPr>
        <p:txBody>
          <a:bodyPr wrap="square" lIns="0" tIns="0" rIns="0" bIns="0" rtlCol="0">
            <a:spAutoFit/>
          </a:bodyPr>
          <a:lstStyle/>
          <a:p>
            <a:pPr algn="r"/>
            <a:r>
              <a:rPr lang="en-US" sz="700" dirty="0"/>
              <a:t>Optison is a trademark of GE HealthCare.</a:t>
            </a:r>
          </a:p>
        </p:txBody>
      </p:sp>
      <p:pic>
        <p:nvPicPr>
          <p:cNvPr id="9" name="Picture 8" descr="A close up of a sign&#10;&#10;Description automatically generated">
            <a:extLst>
              <a:ext uri="{FF2B5EF4-FFF2-40B4-BE49-F238E27FC236}">
                <a16:creationId xmlns:a16="http://schemas.microsoft.com/office/drawing/2014/main" id="{D64DB278-C500-4D98-1CDF-55B38F4B66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8312" y="5795312"/>
            <a:ext cx="1241281" cy="524313"/>
          </a:xfrm>
          <a:prstGeom prst="rect">
            <a:avLst/>
          </a:prstGeom>
        </p:spPr>
      </p:pic>
      <p:sp>
        <p:nvSpPr>
          <p:cNvPr id="2" name="Oval 1">
            <a:extLst>
              <a:ext uri="{FF2B5EF4-FFF2-40B4-BE49-F238E27FC236}">
                <a16:creationId xmlns:a16="http://schemas.microsoft.com/office/drawing/2014/main" id="{A413FE97-27D5-2C74-3188-A6E15B1F1BED}"/>
              </a:ext>
            </a:extLst>
          </p:cNvPr>
          <p:cNvSpPr/>
          <p:nvPr/>
        </p:nvSpPr>
        <p:spPr>
          <a:xfrm>
            <a:off x="522289" y="2518520"/>
            <a:ext cx="600891" cy="60089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1447359-9F44-7023-7480-211A3EE2C4F6}"/>
              </a:ext>
            </a:extLst>
          </p:cNvPr>
          <p:cNvSpPr txBox="1"/>
          <p:nvPr/>
        </p:nvSpPr>
        <p:spPr>
          <a:xfrm>
            <a:off x="522289" y="2168433"/>
            <a:ext cx="778546" cy="309380"/>
          </a:xfrm>
          <a:prstGeom prst="rect">
            <a:avLst/>
          </a:prstGeom>
          <a:noFill/>
        </p:spPr>
        <p:txBody>
          <a:bodyPr wrap="square" lIns="0" tIns="0" rIns="0" bIns="0" rtlCol="0">
            <a:spAutoFit/>
          </a:bodyPr>
          <a:lstStyle/>
          <a:p>
            <a:pPr algn="l">
              <a:lnSpc>
                <a:spcPts val="1240"/>
              </a:lnSpc>
            </a:pPr>
            <a:r>
              <a:rPr lang="en-US" sz="1200" b="1" dirty="0">
                <a:solidFill>
                  <a:schemeClr val="accent1"/>
                </a:solidFill>
                <a:latin typeface="Source Sans Pro SemiBold" panose="020B0503030403020204" pitchFamily="34" charset="0"/>
              </a:rPr>
              <a:t>December 1997</a:t>
            </a:r>
          </a:p>
        </p:txBody>
      </p:sp>
      <p:sp>
        <p:nvSpPr>
          <p:cNvPr id="10" name="TextBox 9">
            <a:extLst>
              <a:ext uri="{FF2B5EF4-FFF2-40B4-BE49-F238E27FC236}">
                <a16:creationId xmlns:a16="http://schemas.microsoft.com/office/drawing/2014/main" id="{31CEF9EA-B092-6B67-E0D2-DC1583493303}"/>
              </a:ext>
            </a:extLst>
          </p:cNvPr>
          <p:cNvSpPr txBox="1"/>
          <p:nvPr/>
        </p:nvSpPr>
        <p:spPr>
          <a:xfrm>
            <a:off x="1977180" y="1990781"/>
            <a:ext cx="778546" cy="309380"/>
          </a:xfrm>
          <a:prstGeom prst="rect">
            <a:avLst/>
          </a:prstGeom>
          <a:noFill/>
        </p:spPr>
        <p:txBody>
          <a:bodyPr wrap="square" lIns="0" tIns="0" rIns="0" bIns="0" rtlCol="0">
            <a:spAutoFit/>
          </a:bodyPr>
          <a:lstStyle/>
          <a:p>
            <a:pPr algn="l">
              <a:lnSpc>
                <a:spcPts val="1240"/>
              </a:lnSpc>
            </a:pPr>
            <a:r>
              <a:rPr lang="en-US" sz="1200" b="1" dirty="0">
                <a:solidFill>
                  <a:schemeClr val="accent1"/>
                </a:solidFill>
                <a:latin typeface="Source Sans Pro SemiBold" panose="020B0503030403020204" pitchFamily="34" charset="0"/>
              </a:rPr>
              <a:t>January 1998</a:t>
            </a:r>
          </a:p>
        </p:txBody>
      </p:sp>
      <p:sp>
        <p:nvSpPr>
          <p:cNvPr id="11" name="TextBox 10">
            <a:extLst>
              <a:ext uri="{FF2B5EF4-FFF2-40B4-BE49-F238E27FC236}">
                <a16:creationId xmlns:a16="http://schemas.microsoft.com/office/drawing/2014/main" id="{42480FD4-DA71-F71F-EB2D-0817781DDC3E}"/>
              </a:ext>
            </a:extLst>
          </p:cNvPr>
          <p:cNvSpPr txBox="1"/>
          <p:nvPr/>
        </p:nvSpPr>
        <p:spPr>
          <a:xfrm>
            <a:off x="3406567" y="1813126"/>
            <a:ext cx="539932" cy="309380"/>
          </a:xfrm>
          <a:prstGeom prst="rect">
            <a:avLst/>
          </a:prstGeom>
          <a:noFill/>
        </p:spPr>
        <p:txBody>
          <a:bodyPr wrap="square" lIns="0" tIns="0" rIns="0" bIns="0" rtlCol="0">
            <a:spAutoFit/>
          </a:bodyPr>
          <a:lstStyle/>
          <a:p>
            <a:pPr algn="l">
              <a:lnSpc>
                <a:spcPts val="1240"/>
              </a:lnSpc>
            </a:pPr>
            <a:r>
              <a:rPr lang="en-US" sz="1200" b="1" dirty="0">
                <a:solidFill>
                  <a:schemeClr val="accent1"/>
                </a:solidFill>
                <a:latin typeface="Source Sans Pro SemiBold" panose="020B0503030403020204" pitchFamily="34" charset="0"/>
              </a:rPr>
              <a:t>May 1998</a:t>
            </a:r>
          </a:p>
        </p:txBody>
      </p:sp>
      <p:sp>
        <p:nvSpPr>
          <p:cNvPr id="12" name="TextBox 11">
            <a:extLst>
              <a:ext uri="{FF2B5EF4-FFF2-40B4-BE49-F238E27FC236}">
                <a16:creationId xmlns:a16="http://schemas.microsoft.com/office/drawing/2014/main" id="{368498C3-5F7D-043E-BAC6-D88DC31F4F93}"/>
              </a:ext>
            </a:extLst>
          </p:cNvPr>
          <p:cNvSpPr txBox="1"/>
          <p:nvPr/>
        </p:nvSpPr>
        <p:spPr>
          <a:xfrm>
            <a:off x="4596159" y="1635471"/>
            <a:ext cx="712360" cy="309380"/>
          </a:xfrm>
          <a:prstGeom prst="rect">
            <a:avLst/>
          </a:prstGeom>
          <a:noFill/>
        </p:spPr>
        <p:txBody>
          <a:bodyPr wrap="square" lIns="0" tIns="0" rIns="0" bIns="0" rtlCol="0">
            <a:spAutoFit/>
          </a:bodyPr>
          <a:lstStyle/>
          <a:p>
            <a:pPr algn="l">
              <a:lnSpc>
                <a:spcPts val="1240"/>
              </a:lnSpc>
            </a:pPr>
            <a:r>
              <a:rPr lang="en-US" sz="1200" b="1" dirty="0">
                <a:solidFill>
                  <a:schemeClr val="accent1"/>
                </a:solidFill>
                <a:latin typeface="Source Sans Pro SemiBold" panose="020B0503030403020204" pitchFamily="34" charset="0"/>
              </a:rPr>
              <a:t>December 2002</a:t>
            </a:r>
          </a:p>
        </p:txBody>
      </p:sp>
      <p:sp>
        <p:nvSpPr>
          <p:cNvPr id="13" name="TextBox 12">
            <a:extLst>
              <a:ext uri="{FF2B5EF4-FFF2-40B4-BE49-F238E27FC236}">
                <a16:creationId xmlns:a16="http://schemas.microsoft.com/office/drawing/2014/main" id="{3CA8EAE8-849D-9C58-125A-FC516488A614}"/>
              </a:ext>
            </a:extLst>
          </p:cNvPr>
          <p:cNvSpPr txBox="1"/>
          <p:nvPr/>
        </p:nvSpPr>
        <p:spPr>
          <a:xfrm>
            <a:off x="6037053" y="1457816"/>
            <a:ext cx="613083" cy="309380"/>
          </a:xfrm>
          <a:prstGeom prst="rect">
            <a:avLst/>
          </a:prstGeom>
          <a:noFill/>
        </p:spPr>
        <p:txBody>
          <a:bodyPr wrap="square" lIns="0" tIns="0" rIns="0" bIns="0" rtlCol="0">
            <a:spAutoFit/>
          </a:bodyPr>
          <a:lstStyle/>
          <a:p>
            <a:pPr algn="l">
              <a:lnSpc>
                <a:spcPts val="1240"/>
              </a:lnSpc>
            </a:pPr>
            <a:r>
              <a:rPr lang="en-US" sz="1200" b="1" dirty="0">
                <a:solidFill>
                  <a:schemeClr val="accent1"/>
                </a:solidFill>
                <a:latin typeface="Source Sans Pro SemiBold" panose="020B0503030403020204" pitchFamily="34" charset="0"/>
              </a:rPr>
              <a:t>April 2004</a:t>
            </a:r>
          </a:p>
        </p:txBody>
      </p:sp>
      <p:sp>
        <p:nvSpPr>
          <p:cNvPr id="14" name="TextBox 13">
            <a:extLst>
              <a:ext uri="{FF2B5EF4-FFF2-40B4-BE49-F238E27FC236}">
                <a16:creationId xmlns:a16="http://schemas.microsoft.com/office/drawing/2014/main" id="{F99CB09A-65DB-C7BA-200C-4B4FDDACA88F}"/>
              </a:ext>
            </a:extLst>
          </p:cNvPr>
          <p:cNvSpPr txBox="1"/>
          <p:nvPr/>
        </p:nvSpPr>
        <p:spPr>
          <a:xfrm>
            <a:off x="7326481" y="1280161"/>
            <a:ext cx="929205" cy="309380"/>
          </a:xfrm>
          <a:prstGeom prst="rect">
            <a:avLst/>
          </a:prstGeom>
          <a:noFill/>
        </p:spPr>
        <p:txBody>
          <a:bodyPr wrap="square" lIns="0" tIns="0" rIns="0" bIns="0" rtlCol="0">
            <a:spAutoFit/>
          </a:bodyPr>
          <a:lstStyle/>
          <a:p>
            <a:pPr algn="l">
              <a:lnSpc>
                <a:spcPts val="1240"/>
              </a:lnSpc>
            </a:pPr>
            <a:r>
              <a:rPr lang="en-US" sz="1200" b="1" dirty="0">
                <a:solidFill>
                  <a:schemeClr val="accent1"/>
                </a:solidFill>
                <a:latin typeface="Source Sans Pro SemiBold" panose="020B0503030403020204" pitchFamily="34" charset="0"/>
              </a:rPr>
              <a:t>November 2005</a:t>
            </a:r>
          </a:p>
        </p:txBody>
      </p:sp>
      <p:sp>
        <p:nvSpPr>
          <p:cNvPr id="15" name="TextBox 14">
            <a:extLst>
              <a:ext uri="{FF2B5EF4-FFF2-40B4-BE49-F238E27FC236}">
                <a16:creationId xmlns:a16="http://schemas.microsoft.com/office/drawing/2014/main" id="{3E8F0937-E1FF-3EDA-1AED-DB655F088643}"/>
              </a:ext>
            </a:extLst>
          </p:cNvPr>
          <p:cNvSpPr txBox="1"/>
          <p:nvPr/>
        </p:nvSpPr>
        <p:spPr>
          <a:xfrm>
            <a:off x="8932031" y="1102506"/>
            <a:ext cx="929205" cy="309380"/>
          </a:xfrm>
          <a:prstGeom prst="rect">
            <a:avLst/>
          </a:prstGeom>
          <a:noFill/>
        </p:spPr>
        <p:txBody>
          <a:bodyPr wrap="square" lIns="0" tIns="0" rIns="0" bIns="0" rtlCol="0">
            <a:spAutoFit/>
          </a:bodyPr>
          <a:lstStyle/>
          <a:p>
            <a:pPr algn="l">
              <a:lnSpc>
                <a:spcPts val="1240"/>
              </a:lnSpc>
            </a:pPr>
            <a:r>
              <a:rPr lang="en-US" sz="1200" b="1" dirty="0">
                <a:solidFill>
                  <a:schemeClr val="accent1"/>
                </a:solidFill>
                <a:latin typeface="Source Sans Pro SemiBold" panose="020B0503030403020204" pitchFamily="34" charset="0"/>
              </a:rPr>
              <a:t>November 2007</a:t>
            </a:r>
          </a:p>
        </p:txBody>
      </p:sp>
      <p:sp>
        <p:nvSpPr>
          <p:cNvPr id="16" name="TextBox 15">
            <a:extLst>
              <a:ext uri="{FF2B5EF4-FFF2-40B4-BE49-F238E27FC236}">
                <a16:creationId xmlns:a16="http://schemas.microsoft.com/office/drawing/2014/main" id="{0E0AF5B0-0B3F-378C-66DF-AFD502900561}"/>
              </a:ext>
            </a:extLst>
          </p:cNvPr>
          <p:cNvSpPr txBox="1"/>
          <p:nvPr/>
        </p:nvSpPr>
        <p:spPr>
          <a:xfrm>
            <a:off x="10537580" y="924851"/>
            <a:ext cx="581297" cy="309380"/>
          </a:xfrm>
          <a:prstGeom prst="rect">
            <a:avLst/>
          </a:prstGeom>
          <a:noFill/>
        </p:spPr>
        <p:txBody>
          <a:bodyPr wrap="square" lIns="0" tIns="0" rIns="0" bIns="0" rtlCol="0">
            <a:spAutoFit/>
          </a:bodyPr>
          <a:lstStyle/>
          <a:p>
            <a:pPr algn="l">
              <a:lnSpc>
                <a:spcPts val="1240"/>
              </a:lnSpc>
            </a:pPr>
            <a:r>
              <a:rPr lang="en-US" sz="1200" b="1" dirty="0">
                <a:solidFill>
                  <a:schemeClr val="accent1"/>
                </a:solidFill>
                <a:latin typeface="Source Sans Pro SemiBold" panose="020B0503030403020204" pitchFamily="34" charset="0"/>
              </a:rPr>
              <a:t>May 2008</a:t>
            </a:r>
          </a:p>
        </p:txBody>
      </p:sp>
      <p:sp>
        <p:nvSpPr>
          <p:cNvPr id="25" name="TextBox 24">
            <a:extLst>
              <a:ext uri="{FF2B5EF4-FFF2-40B4-BE49-F238E27FC236}">
                <a16:creationId xmlns:a16="http://schemas.microsoft.com/office/drawing/2014/main" id="{B33E83B2-8D1D-7175-FF59-E2F5914910C8}"/>
              </a:ext>
            </a:extLst>
          </p:cNvPr>
          <p:cNvSpPr txBox="1"/>
          <p:nvPr/>
        </p:nvSpPr>
        <p:spPr>
          <a:xfrm>
            <a:off x="522289" y="3166440"/>
            <a:ext cx="987552" cy="553998"/>
          </a:xfrm>
          <a:prstGeom prst="rect">
            <a:avLst/>
          </a:prstGeom>
          <a:noFill/>
        </p:spPr>
        <p:txBody>
          <a:bodyPr wrap="square" lIns="0" tIns="0" rIns="0" bIns="0" rtlCol="0">
            <a:spAutoFit/>
          </a:bodyPr>
          <a:lstStyle/>
          <a:p>
            <a:pPr algn="l"/>
            <a:r>
              <a:rPr lang="en-US" sz="900" dirty="0"/>
              <a:t>Approved by the FDA for ultrasound enhancing imaging in the US</a:t>
            </a:r>
          </a:p>
        </p:txBody>
      </p:sp>
      <p:sp>
        <p:nvSpPr>
          <p:cNvPr id="26" name="TextBox 25">
            <a:extLst>
              <a:ext uri="{FF2B5EF4-FFF2-40B4-BE49-F238E27FC236}">
                <a16:creationId xmlns:a16="http://schemas.microsoft.com/office/drawing/2014/main" id="{F84C6FE4-D753-90B0-AC70-87CFF83C9B00}"/>
              </a:ext>
            </a:extLst>
          </p:cNvPr>
          <p:cNvSpPr txBox="1"/>
          <p:nvPr/>
        </p:nvSpPr>
        <p:spPr>
          <a:xfrm>
            <a:off x="1977180" y="3007503"/>
            <a:ext cx="1290611" cy="553998"/>
          </a:xfrm>
          <a:prstGeom prst="rect">
            <a:avLst/>
          </a:prstGeom>
          <a:noFill/>
        </p:spPr>
        <p:txBody>
          <a:bodyPr wrap="square" lIns="0" tIns="0" rIns="0" bIns="0" rtlCol="0">
            <a:spAutoFit/>
          </a:bodyPr>
          <a:lstStyle/>
          <a:p>
            <a:pPr algn="l"/>
            <a:r>
              <a:rPr lang="en-US" sz="900" dirty="0"/>
              <a:t>Launched as the first second-generation ultrasound enhancing agent for the US market</a:t>
            </a:r>
          </a:p>
        </p:txBody>
      </p:sp>
      <p:sp>
        <p:nvSpPr>
          <p:cNvPr id="27" name="TextBox 26">
            <a:extLst>
              <a:ext uri="{FF2B5EF4-FFF2-40B4-BE49-F238E27FC236}">
                <a16:creationId xmlns:a16="http://schemas.microsoft.com/office/drawing/2014/main" id="{1B467038-3E69-454E-D8C4-6AED42EE3C98}"/>
              </a:ext>
            </a:extLst>
          </p:cNvPr>
          <p:cNvSpPr txBox="1"/>
          <p:nvPr/>
        </p:nvSpPr>
        <p:spPr>
          <a:xfrm>
            <a:off x="3406567" y="2839430"/>
            <a:ext cx="1146048" cy="276999"/>
          </a:xfrm>
          <a:prstGeom prst="rect">
            <a:avLst/>
          </a:prstGeom>
          <a:noFill/>
        </p:spPr>
        <p:txBody>
          <a:bodyPr wrap="square" lIns="0" tIns="0" rIns="0" bIns="0" rtlCol="0">
            <a:spAutoFit/>
          </a:bodyPr>
          <a:lstStyle/>
          <a:p>
            <a:pPr algn="l"/>
            <a:r>
              <a:rPr lang="en-US" sz="900" dirty="0"/>
              <a:t>Launched in the European market</a:t>
            </a:r>
          </a:p>
        </p:txBody>
      </p:sp>
      <p:sp>
        <p:nvSpPr>
          <p:cNvPr id="28" name="TextBox 27">
            <a:extLst>
              <a:ext uri="{FF2B5EF4-FFF2-40B4-BE49-F238E27FC236}">
                <a16:creationId xmlns:a16="http://schemas.microsoft.com/office/drawing/2014/main" id="{07F1AE7A-BDEA-B797-6588-8B6BE01F9BC8}"/>
              </a:ext>
            </a:extLst>
          </p:cNvPr>
          <p:cNvSpPr txBox="1"/>
          <p:nvPr/>
        </p:nvSpPr>
        <p:spPr>
          <a:xfrm>
            <a:off x="4596159" y="2664823"/>
            <a:ext cx="1146048" cy="553998"/>
          </a:xfrm>
          <a:prstGeom prst="rect">
            <a:avLst/>
          </a:prstGeom>
          <a:noFill/>
        </p:spPr>
        <p:txBody>
          <a:bodyPr wrap="square" lIns="0" tIns="0" rIns="0" bIns="0" rtlCol="0">
            <a:spAutoFit/>
          </a:bodyPr>
          <a:lstStyle/>
          <a:p>
            <a:pPr algn="l"/>
            <a:r>
              <a:rPr lang="en-US" sz="900" dirty="0"/>
              <a:t>Transfer of Optison from Mallinckrodt Pharmaceuticals to Amersham Health</a:t>
            </a:r>
          </a:p>
        </p:txBody>
      </p:sp>
      <p:sp>
        <p:nvSpPr>
          <p:cNvPr id="29" name="TextBox 28">
            <a:extLst>
              <a:ext uri="{FF2B5EF4-FFF2-40B4-BE49-F238E27FC236}">
                <a16:creationId xmlns:a16="http://schemas.microsoft.com/office/drawing/2014/main" id="{E6745A92-5DF4-4667-BFDB-97380AE3A48A}"/>
              </a:ext>
            </a:extLst>
          </p:cNvPr>
          <p:cNvSpPr txBox="1"/>
          <p:nvPr/>
        </p:nvSpPr>
        <p:spPr>
          <a:xfrm>
            <a:off x="6037053" y="2497619"/>
            <a:ext cx="868244" cy="415498"/>
          </a:xfrm>
          <a:prstGeom prst="rect">
            <a:avLst/>
          </a:prstGeom>
          <a:noFill/>
        </p:spPr>
        <p:txBody>
          <a:bodyPr wrap="square" lIns="0" tIns="0" rIns="0" bIns="0" rtlCol="0">
            <a:spAutoFit/>
          </a:bodyPr>
          <a:lstStyle/>
          <a:p>
            <a:pPr algn="l"/>
            <a:r>
              <a:rPr lang="en-US" sz="900" dirty="0"/>
              <a:t>GE HealthCare acquires Amersham Health</a:t>
            </a:r>
          </a:p>
        </p:txBody>
      </p:sp>
      <p:sp>
        <p:nvSpPr>
          <p:cNvPr id="30" name="TextBox 29">
            <a:extLst>
              <a:ext uri="{FF2B5EF4-FFF2-40B4-BE49-F238E27FC236}">
                <a16:creationId xmlns:a16="http://schemas.microsoft.com/office/drawing/2014/main" id="{BD474363-D448-A67E-2785-7524A3AA145E}"/>
              </a:ext>
            </a:extLst>
          </p:cNvPr>
          <p:cNvSpPr txBox="1"/>
          <p:nvPr/>
        </p:nvSpPr>
        <p:spPr>
          <a:xfrm>
            <a:off x="7326481" y="2319963"/>
            <a:ext cx="1247938" cy="553998"/>
          </a:xfrm>
          <a:prstGeom prst="rect">
            <a:avLst/>
          </a:prstGeom>
          <a:noFill/>
        </p:spPr>
        <p:txBody>
          <a:bodyPr wrap="square" lIns="0" tIns="0" rIns="0" bIns="0" rtlCol="0">
            <a:spAutoFit/>
          </a:bodyPr>
          <a:lstStyle/>
          <a:p>
            <a:pPr algn="l"/>
            <a:r>
              <a:rPr lang="en-US" sz="900" dirty="0"/>
              <a:t>GE HealthCare voluntarily recalled Optison due to manufacturing issues at Mallinckrodt</a:t>
            </a:r>
          </a:p>
        </p:txBody>
      </p:sp>
      <p:sp>
        <p:nvSpPr>
          <p:cNvPr id="31" name="TextBox 30">
            <a:extLst>
              <a:ext uri="{FF2B5EF4-FFF2-40B4-BE49-F238E27FC236}">
                <a16:creationId xmlns:a16="http://schemas.microsoft.com/office/drawing/2014/main" id="{772F2693-E639-368B-29BF-A9DA4B2B6282}"/>
              </a:ext>
            </a:extLst>
          </p:cNvPr>
          <p:cNvSpPr txBox="1"/>
          <p:nvPr/>
        </p:nvSpPr>
        <p:spPr>
          <a:xfrm>
            <a:off x="8932031" y="2131858"/>
            <a:ext cx="1247938" cy="415498"/>
          </a:xfrm>
          <a:prstGeom prst="rect">
            <a:avLst/>
          </a:prstGeom>
          <a:noFill/>
        </p:spPr>
        <p:txBody>
          <a:bodyPr wrap="square" lIns="0" tIns="0" rIns="0" bIns="0" rtlCol="0">
            <a:spAutoFit/>
          </a:bodyPr>
          <a:lstStyle/>
          <a:p>
            <a:pPr algn="l"/>
            <a:r>
              <a:rPr lang="en-US" sz="900" dirty="0"/>
              <a:t>Optison relaunched for US echocardiography market</a:t>
            </a:r>
          </a:p>
        </p:txBody>
      </p:sp>
      <p:sp>
        <p:nvSpPr>
          <p:cNvPr id="32" name="TextBox 31">
            <a:extLst>
              <a:ext uri="{FF2B5EF4-FFF2-40B4-BE49-F238E27FC236}">
                <a16:creationId xmlns:a16="http://schemas.microsoft.com/office/drawing/2014/main" id="{0E7A40C0-E571-5DCD-D91C-602D5258CB70}"/>
              </a:ext>
            </a:extLst>
          </p:cNvPr>
          <p:cNvSpPr txBox="1"/>
          <p:nvPr/>
        </p:nvSpPr>
        <p:spPr>
          <a:xfrm>
            <a:off x="10537580" y="1943752"/>
            <a:ext cx="1247938" cy="415498"/>
          </a:xfrm>
          <a:prstGeom prst="rect">
            <a:avLst/>
          </a:prstGeom>
          <a:noFill/>
        </p:spPr>
        <p:txBody>
          <a:bodyPr wrap="square" lIns="0" tIns="0" rIns="0" bIns="0" rtlCol="0">
            <a:spAutoFit/>
          </a:bodyPr>
          <a:lstStyle/>
          <a:p>
            <a:pPr algn="l"/>
            <a:r>
              <a:rPr lang="en-US" sz="900" dirty="0"/>
              <a:t>FDA revises Boxed Warning for ultrasound enhancing agents</a:t>
            </a:r>
          </a:p>
        </p:txBody>
      </p:sp>
      <p:sp>
        <p:nvSpPr>
          <p:cNvPr id="41" name="Oval 40">
            <a:extLst>
              <a:ext uri="{FF2B5EF4-FFF2-40B4-BE49-F238E27FC236}">
                <a16:creationId xmlns:a16="http://schemas.microsoft.com/office/drawing/2014/main" id="{EF265AE8-88D3-F796-06A8-A83A6667505A}"/>
              </a:ext>
            </a:extLst>
          </p:cNvPr>
          <p:cNvSpPr/>
          <p:nvPr/>
        </p:nvSpPr>
        <p:spPr>
          <a:xfrm>
            <a:off x="1977180" y="2346090"/>
            <a:ext cx="600891" cy="60089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AFB96DF-9834-6C75-4B21-AA0D0033BDE2}"/>
              </a:ext>
            </a:extLst>
          </p:cNvPr>
          <p:cNvSpPr/>
          <p:nvPr/>
        </p:nvSpPr>
        <p:spPr>
          <a:xfrm>
            <a:off x="3406567" y="2168435"/>
            <a:ext cx="600891" cy="60089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1BA1AC4C-31D4-7F8B-EB79-369FFF608D2D}"/>
              </a:ext>
            </a:extLst>
          </p:cNvPr>
          <p:cNvSpPr/>
          <p:nvPr/>
        </p:nvSpPr>
        <p:spPr>
          <a:xfrm>
            <a:off x="4596159" y="1990780"/>
            <a:ext cx="600891" cy="60089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52E10FC-03B7-281C-3F96-805BDBC4F0B0}"/>
              </a:ext>
            </a:extLst>
          </p:cNvPr>
          <p:cNvSpPr/>
          <p:nvPr/>
        </p:nvSpPr>
        <p:spPr>
          <a:xfrm>
            <a:off x="6037053" y="1813126"/>
            <a:ext cx="600891" cy="60089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AD844E7F-5257-CD2F-1F4A-B89F58A7F2B6}"/>
              </a:ext>
            </a:extLst>
          </p:cNvPr>
          <p:cNvSpPr/>
          <p:nvPr/>
        </p:nvSpPr>
        <p:spPr>
          <a:xfrm>
            <a:off x="7326481" y="1640697"/>
            <a:ext cx="600891" cy="60089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88F2CF70-E6B0-BAAA-3D5F-49EABAE045ED}"/>
              </a:ext>
            </a:extLst>
          </p:cNvPr>
          <p:cNvSpPr/>
          <p:nvPr/>
        </p:nvSpPr>
        <p:spPr>
          <a:xfrm>
            <a:off x="8932031" y="1468267"/>
            <a:ext cx="600891" cy="60089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281F576-708E-9A8C-801F-77D6CDFA3BB4}"/>
              </a:ext>
            </a:extLst>
          </p:cNvPr>
          <p:cNvSpPr/>
          <p:nvPr/>
        </p:nvSpPr>
        <p:spPr>
          <a:xfrm>
            <a:off x="10537580" y="1280162"/>
            <a:ext cx="600891" cy="60089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B8A5282-1681-1E32-4FCC-E7F185BFEF69}"/>
              </a:ext>
            </a:extLst>
          </p:cNvPr>
          <p:cNvSpPr/>
          <p:nvPr/>
        </p:nvSpPr>
        <p:spPr>
          <a:xfrm>
            <a:off x="522289" y="4605096"/>
            <a:ext cx="600891" cy="60089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FE0227B4-E6FC-9BBE-BFF8-0184232E3E9C}"/>
              </a:ext>
            </a:extLst>
          </p:cNvPr>
          <p:cNvSpPr txBox="1"/>
          <p:nvPr/>
        </p:nvSpPr>
        <p:spPr>
          <a:xfrm>
            <a:off x="522289" y="4255009"/>
            <a:ext cx="778546" cy="309380"/>
          </a:xfrm>
          <a:prstGeom prst="rect">
            <a:avLst/>
          </a:prstGeom>
          <a:noFill/>
        </p:spPr>
        <p:txBody>
          <a:bodyPr wrap="square" lIns="0" tIns="0" rIns="0" bIns="0" rtlCol="0">
            <a:spAutoFit/>
          </a:bodyPr>
          <a:lstStyle/>
          <a:p>
            <a:pPr algn="l">
              <a:lnSpc>
                <a:spcPts val="1240"/>
              </a:lnSpc>
            </a:pPr>
            <a:r>
              <a:rPr lang="en-US" sz="1200" b="1" dirty="0">
                <a:solidFill>
                  <a:schemeClr val="accent1"/>
                </a:solidFill>
                <a:latin typeface="Source Sans Pro SemiBold" panose="020B0503030403020204" pitchFamily="34" charset="0"/>
              </a:rPr>
              <a:t>August 2012</a:t>
            </a:r>
          </a:p>
        </p:txBody>
      </p:sp>
      <p:sp>
        <p:nvSpPr>
          <p:cNvPr id="50" name="TextBox 49">
            <a:extLst>
              <a:ext uri="{FF2B5EF4-FFF2-40B4-BE49-F238E27FC236}">
                <a16:creationId xmlns:a16="http://schemas.microsoft.com/office/drawing/2014/main" id="{3D8D7768-E32D-74EC-601A-B5E4D64DB5AE}"/>
              </a:ext>
            </a:extLst>
          </p:cNvPr>
          <p:cNvSpPr txBox="1"/>
          <p:nvPr/>
        </p:nvSpPr>
        <p:spPr>
          <a:xfrm>
            <a:off x="1977180" y="4077357"/>
            <a:ext cx="778546" cy="309380"/>
          </a:xfrm>
          <a:prstGeom prst="rect">
            <a:avLst/>
          </a:prstGeom>
          <a:noFill/>
        </p:spPr>
        <p:txBody>
          <a:bodyPr wrap="square" lIns="0" tIns="0" rIns="0" bIns="0" rtlCol="0">
            <a:spAutoFit/>
          </a:bodyPr>
          <a:lstStyle/>
          <a:p>
            <a:pPr algn="l">
              <a:lnSpc>
                <a:spcPts val="1240"/>
              </a:lnSpc>
            </a:pPr>
            <a:r>
              <a:rPr lang="en-US" sz="1200" b="1" dirty="0">
                <a:solidFill>
                  <a:schemeClr val="accent1"/>
                </a:solidFill>
                <a:latin typeface="Source Sans Pro SemiBold" panose="020B0503030403020204" pitchFamily="34" charset="0"/>
              </a:rPr>
              <a:t>December 2013</a:t>
            </a:r>
          </a:p>
        </p:txBody>
      </p:sp>
      <p:sp>
        <p:nvSpPr>
          <p:cNvPr id="51" name="TextBox 50">
            <a:extLst>
              <a:ext uri="{FF2B5EF4-FFF2-40B4-BE49-F238E27FC236}">
                <a16:creationId xmlns:a16="http://schemas.microsoft.com/office/drawing/2014/main" id="{E78D45DE-1E22-7718-616F-B8AC1EF02A04}"/>
              </a:ext>
            </a:extLst>
          </p:cNvPr>
          <p:cNvSpPr txBox="1"/>
          <p:nvPr/>
        </p:nvSpPr>
        <p:spPr>
          <a:xfrm>
            <a:off x="3406567" y="3899702"/>
            <a:ext cx="539932" cy="309380"/>
          </a:xfrm>
          <a:prstGeom prst="rect">
            <a:avLst/>
          </a:prstGeom>
          <a:noFill/>
        </p:spPr>
        <p:txBody>
          <a:bodyPr wrap="square" lIns="0" tIns="0" rIns="0" bIns="0" rtlCol="0">
            <a:spAutoFit/>
          </a:bodyPr>
          <a:lstStyle/>
          <a:p>
            <a:pPr algn="l">
              <a:lnSpc>
                <a:spcPts val="1240"/>
              </a:lnSpc>
            </a:pPr>
            <a:r>
              <a:rPr lang="en-US" sz="1200" b="1" dirty="0">
                <a:solidFill>
                  <a:schemeClr val="accent1"/>
                </a:solidFill>
                <a:latin typeface="Source Sans Pro SemiBold" panose="020B0503030403020204" pitchFamily="34" charset="0"/>
              </a:rPr>
              <a:t>January 2014</a:t>
            </a:r>
          </a:p>
        </p:txBody>
      </p:sp>
      <p:sp>
        <p:nvSpPr>
          <p:cNvPr id="52" name="TextBox 51">
            <a:extLst>
              <a:ext uri="{FF2B5EF4-FFF2-40B4-BE49-F238E27FC236}">
                <a16:creationId xmlns:a16="http://schemas.microsoft.com/office/drawing/2014/main" id="{34ABEB8B-6C25-1F71-25E6-1E23F0F6B0B8}"/>
              </a:ext>
            </a:extLst>
          </p:cNvPr>
          <p:cNvSpPr txBox="1"/>
          <p:nvPr/>
        </p:nvSpPr>
        <p:spPr>
          <a:xfrm>
            <a:off x="4596159" y="3722047"/>
            <a:ext cx="618534" cy="309380"/>
          </a:xfrm>
          <a:prstGeom prst="rect">
            <a:avLst/>
          </a:prstGeom>
          <a:noFill/>
        </p:spPr>
        <p:txBody>
          <a:bodyPr wrap="square" lIns="0" tIns="0" rIns="0" bIns="0" rtlCol="0">
            <a:spAutoFit/>
          </a:bodyPr>
          <a:lstStyle/>
          <a:p>
            <a:pPr algn="l">
              <a:lnSpc>
                <a:spcPts val="1240"/>
              </a:lnSpc>
            </a:pPr>
            <a:r>
              <a:rPr lang="en-US" sz="1200" b="1" dirty="0">
                <a:solidFill>
                  <a:schemeClr val="accent1"/>
                </a:solidFill>
                <a:latin typeface="Source Sans Pro SemiBold" panose="020B0503030403020204" pitchFamily="34" charset="0"/>
              </a:rPr>
              <a:t>April 2016</a:t>
            </a:r>
          </a:p>
        </p:txBody>
      </p:sp>
      <p:sp>
        <p:nvSpPr>
          <p:cNvPr id="53" name="TextBox 52">
            <a:extLst>
              <a:ext uri="{FF2B5EF4-FFF2-40B4-BE49-F238E27FC236}">
                <a16:creationId xmlns:a16="http://schemas.microsoft.com/office/drawing/2014/main" id="{C0881A2B-18E7-7869-7436-93E018A90E70}"/>
              </a:ext>
            </a:extLst>
          </p:cNvPr>
          <p:cNvSpPr txBox="1"/>
          <p:nvPr/>
        </p:nvSpPr>
        <p:spPr>
          <a:xfrm>
            <a:off x="6037053" y="3544392"/>
            <a:ext cx="781758" cy="309380"/>
          </a:xfrm>
          <a:prstGeom prst="rect">
            <a:avLst/>
          </a:prstGeom>
          <a:noFill/>
        </p:spPr>
        <p:txBody>
          <a:bodyPr wrap="square" lIns="0" tIns="0" rIns="0" bIns="0" rtlCol="0">
            <a:spAutoFit/>
          </a:bodyPr>
          <a:lstStyle/>
          <a:p>
            <a:pPr algn="l">
              <a:lnSpc>
                <a:spcPts val="1240"/>
              </a:lnSpc>
            </a:pPr>
            <a:r>
              <a:rPr lang="en-US" sz="1200" b="1" dirty="0">
                <a:solidFill>
                  <a:schemeClr val="accent1"/>
                </a:solidFill>
                <a:latin typeface="Source Sans Pro SemiBold" panose="020B0503030403020204" pitchFamily="34" charset="0"/>
              </a:rPr>
              <a:t>September 2016</a:t>
            </a:r>
          </a:p>
        </p:txBody>
      </p:sp>
      <p:sp>
        <p:nvSpPr>
          <p:cNvPr id="54" name="TextBox 53">
            <a:extLst>
              <a:ext uri="{FF2B5EF4-FFF2-40B4-BE49-F238E27FC236}">
                <a16:creationId xmlns:a16="http://schemas.microsoft.com/office/drawing/2014/main" id="{58414BB2-D88D-F05E-4ACC-1520EA9259EA}"/>
              </a:ext>
            </a:extLst>
          </p:cNvPr>
          <p:cNvSpPr txBox="1"/>
          <p:nvPr/>
        </p:nvSpPr>
        <p:spPr>
          <a:xfrm>
            <a:off x="7326482" y="3366737"/>
            <a:ext cx="688888" cy="309380"/>
          </a:xfrm>
          <a:prstGeom prst="rect">
            <a:avLst/>
          </a:prstGeom>
          <a:noFill/>
        </p:spPr>
        <p:txBody>
          <a:bodyPr wrap="square" lIns="0" tIns="0" rIns="0" bIns="0" rtlCol="0">
            <a:spAutoFit/>
          </a:bodyPr>
          <a:lstStyle/>
          <a:p>
            <a:pPr algn="l">
              <a:lnSpc>
                <a:spcPts val="1240"/>
              </a:lnSpc>
            </a:pPr>
            <a:r>
              <a:rPr lang="en-US" sz="1200" b="1" dirty="0">
                <a:solidFill>
                  <a:schemeClr val="accent1"/>
                </a:solidFill>
                <a:latin typeface="Source Sans Pro SemiBold" panose="020B0503030403020204" pitchFamily="34" charset="0"/>
              </a:rPr>
              <a:t>March 2021</a:t>
            </a:r>
          </a:p>
        </p:txBody>
      </p:sp>
      <p:sp>
        <p:nvSpPr>
          <p:cNvPr id="55" name="TextBox 54">
            <a:extLst>
              <a:ext uri="{FF2B5EF4-FFF2-40B4-BE49-F238E27FC236}">
                <a16:creationId xmlns:a16="http://schemas.microsoft.com/office/drawing/2014/main" id="{E21E775F-ED6B-2019-B3D0-2D955934B6D4}"/>
              </a:ext>
            </a:extLst>
          </p:cNvPr>
          <p:cNvSpPr txBox="1"/>
          <p:nvPr/>
        </p:nvSpPr>
        <p:spPr>
          <a:xfrm>
            <a:off x="8932032" y="3189082"/>
            <a:ext cx="556828" cy="309380"/>
          </a:xfrm>
          <a:prstGeom prst="rect">
            <a:avLst/>
          </a:prstGeom>
          <a:noFill/>
        </p:spPr>
        <p:txBody>
          <a:bodyPr wrap="square" lIns="0" tIns="0" rIns="0" bIns="0" rtlCol="0">
            <a:spAutoFit/>
          </a:bodyPr>
          <a:lstStyle/>
          <a:p>
            <a:pPr algn="l">
              <a:lnSpc>
                <a:spcPts val="1240"/>
              </a:lnSpc>
            </a:pPr>
            <a:r>
              <a:rPr lang="en-US" sz="1200" b="1" dirty="0">
                <a:solidFill>
                  <a:schemeClr val="accent1"/>
                </a:solidFill>
                <a:latin typeface="Source Sans Pro SemiBold" panose="020B0503030403020204" pitchFamily="34" charset="0"/>
              </a:rPr>
              <a:t>July 2021</a:t>
            </a:r>
          </a:p>
        </p:txBody>
      </p:sp>
      <p:sp>
        <p:nvSpPr>
          <p:cNvPr id="56" name="TextBox 55">
            <a:extLst>
              <a:ext uri="{FF2B5EF4-FFF2-40B4-BE49-F238E27FC236}">
                <a16:creationId xmlns:a16="http://schemas.microsoft.com/office/drawing/2014/main" id="{FF2CE7E3-4DC7-ECD8-7EBB-CDC1367FFBE2}"/>
              </a:ext>
            </a:extLst>
          </p:cNvPr>
          <p:cNvSpPr txBox="1"/>
          <p:nvPr/>
        </p:nvSpPr>
        <p:spPr>
          <a:xfrm>
            <a:off x="10537580" y="3011427"/>
            <a:ext cx="774854" cy="309380"/>
          </a:xfrm>
          <a:prstGeom prst="rect">
            <a:avLst/>
          </a:prstGeom>
          <a:noFill/>
        </p:spPr>
        <p:txBody>
          <a:bodyPr wrap="square" lIns="0" tIns="0" rIns="0" bIns="0" rtlCol="0">
            <a:spAutoFit/>
          </a:bodyPr>
          <a:lstStyle/>
          <a:p>
            <a:pPr algn="l">
              <a:lnSpc>
                <a:spcPts val="1240"/>
              </a:lnSpc>
            </a:pPr>
            <a:r>
              <a:rPr lang="en-US" sz="1200" b="1" dirty="0">
                <a:solidFill>
                  <a:schemeClr val="accent1"/>
                </a:solidFill>
                <a:latin typeface="Source Sans Pro SemiBold" panose="020B0503030403020204" pitchFamily="34" charset="0"/>
              </a:rPr>
              <a:t>September 2021</a:t>
            </a:r>
          </a:p>
        </p:txBody>
      </p:sp>
      <p:sp>
        <p:nvSpPr>
          <p:cNvPr id="57" name="TextBox 56">
            <a:extLst>
              <a:ext uri="{FF2B5EF4-FFF2-40B4-BE49-F238E27FC236}">
                <a16:creationId xmlns:a16="http://schemas.microsoft.com/office/drawing/2014/main" id="{2FE1C84A-B28F-0CCA-C501-8ECF6B65F779}"/>
              </a:ext>
            </a:extLst>
          </p:cNvPr>
          <p:cNvSpPr txBox="1"/>
          <p:nvPr/>
        </p:nvSpPr>
        <p:spPr>
          <a:xfrm>
            <a:off x="522288" y="5253016"/>
            <a:ext cx="1076379" cy="415498"/>
          </a:xfrm>
          <a:prstGeom prst="rect">
            <a:avLst/>
          </a:prstGeom>
          <a:noFill/>
        </p:spPr>
        <p:txBody>
          <a:bodyPr wrap="square" lIns="0" tIns="0" rIns="0" bIns="0" rtlCol="0">
            <a:spAutoFit/>
          </a:bodyPr>
          <a:lstStyle/>
          <a:p>
            <a:r>
              <a:rPr lang="en-US" sz="900" dirty="0"/>
              <a:t>Positive updates to Optison label approved by the FDA</a:t>
            </a:r>
          </a:p>
        </p:txBody>
      </p:sp>
      <p:sp>
        <p:nvSpPr>
          <p:cNvPr id="58" name="TextBox 57">
            <a:extLst>
              <a:ext uri="{FF2B5EF4-FFF2-40B4-BE49-F238E27FC236}">
                <a16:creationId xmlns:a16="http://schemas.microsoft.com/office/drawing/2014/main" id="{BA11F0E0-55C0-001D-8CE3-0C21FED7D73F}"/>
              </a:ext>
            </a:extLst>
          </p:cNvPr>
          <p:cNvSpPr txBox="1"/>
          <p:nvPr/>
        </p:nvSpPr>
        <p:spPr>
          <a:xfrm>
            <a:off x="1977181" y="5094079"/>
            <a:ext cx="1006150" cy="415498"/>
          </a:xfrm>
          <a:prstGeom prst="rect">
            <a:avLst/>
          </a:prstGeom>
          <a:noFill/>
        </p:spPr>
        <p:txBody>
          <a:bodyPr wrap="square" lIns="0" tIns="0" rIns="0" bIns="0" rtlCol="0">
            <a:spAutoFit/>
          </a:bodyPr>
          <a:lstStyle/>
          <a:p>
            <a:r>
              <a:rPr lang="en-US" sz="900" dirty="0"/>
              <a:t>1.5 million doses shipped worldwide in 15 years</a:t>
            </a:r>
          </a:p>
        </p:txBody>
      </p:sp>
      <p:sp>
        <p:nvSpPr>
          <p:cNvPr id="59" name="TextBox 58">
            <a:extLst>
              <a:ext uri="{FF2B5EF4-FFF2-40B4-BE49-F238E27FC236}">
                <a16:creationId xmlns:a16="http://schemas.microsoft.com/office/drawing/2014/main" id="{A27CC429-D8CC-7B03-F1A8-AA985F1B098A}"/>
              </a:ext>
            </a:extLst>
          </p:cNvPr>
          <p:cNvSpPr txBox="1"/>
          <p:nvPr/>
        </p:nvSpPr>
        <p:spPr>
          <a:xfrm>
            <a:off x="3406567" y="4926006"/>
            <a:ext cx="1146048" cy="415498"/>
          </a:xfrm>
          <a:prstGeom prst="rect">
            <a:avLst/>
          </a:prstGeom>
          <a:noFill/>
        </p:spPr>
        <p:txBody>
          <a:bodyPr wrap="square" lIns="0" tIns="0" rIns="0" bIns="0" rtlCol="0">
            <a:spAutoFit/>
          </a:bodyPr>
          <a:lstStyle/>
          <a:p>
            <a:r>
              <a:rPr lang="en-US" sz="900" dirty="0"/>
              <a:t>GE HealthCare moves manufacturing to company’s Oslo site</a:t>
            </a:r>
          </a:p>
        </p:txBody>
      </p:sp>
      <p:sp>
        <p:nvSpPr>
          <p:cNvPr id="60" name="TextBox 59">
            <a:extLst>
              <a:ext uri="{FF2B5EF4-FFF2-40B4-BE49-F238E27FC236}">
                <a16:creationId xmlns:a16="http://schemas.microsoft.com/office/drawing/2014/main" id="{6F757259-4C3C-D8D8-520E-144D0D70368E}"/>
              </a:ext>
            </a:extLst>
          </p:cNvPr>
          <p:cNvSpPr txBox="1"/>
          <p:nvPr/>
        </p:nvSpPr>
        <p:spPr>
          <a:xfrm>
            <a:off x="4596159" y="4751399"/>
            <a:ext cx="1146048" cy="138499"/>
          </a:xfrm>
          <a:prstGeom prst="rect">
            <a:avLst/>
          </a:prstGeom>
          <a:noFill/>
        </p:spPr>
        <p:txBody>
          <a:bodyPr wrap="square" lIns="0" tIns="0" rIns="0" bIns="0" rtlCol="0">
            <a:spAutoFit/>
          </a:bodyPr>
          <a:lstStyle/>
          <a:p>
            <a:r>
              <a:rPr lang="en-US" sz="900" dirty="0"/>
              <a:t>New 18-vial carton</a:t>
            </a:r>
          </a:p>
        </p:txBody>
      </p:sp>
      <p:sp>
        <p:nvSpPr>
          <p:cNvPr id="61" name="TextBox 60">
            <a:extLst>
              <a:ext uri="{FF2B5EF4-FFF2-40B4-BE49-F238E27FC236}">
                <a16:creationId xmlns:a16="http://schemas.microsoft.com/office/drawing/2014/main" id="{B2A17C4A-029C-C9D1-39D6-F79ECED8B914}"/>
              </a:ext>
            </a:extLst>
          </p:cNvPr>
          <p:cNvSpPr txBox="1"/>
          <p:nvPr/>
        </p:nvSpPr>
        <p:spPr>
          <a:xfrm>
            <a:off x="6037053" y="4584195"/>
            <a:ext cx="868244" cy="415498"/>
          </a:xfrm>
          <a:prstGeom prst="rect">
            <a:avLst/>
          </a:prstGeom>
          <a:noFill/>
        </p:spPr>
        <p:txBody>
          <a:bodyPr wrap="square" lIns="0" tIns="0" rIns="0" bIns="0" rtlCol="0">
            <a:spAutoFit/>
          </a:bodyPr>
          <a:lstStyle/>
          <a:p>
            <a:r>
              <a:rPr lang="en-US" sz="900" dirty="0"/>
              <a:t>FDA removes cardiac shunt contraindication</a:t>
            </a:r>
          </a:p>
        </p:txBody>
      </p:sp>
      <p:sp>
        <p:nvSpPr>
          <p:cNvPr id="62" name="TextBox 61">
            <a:extLst>
              <a:ext uri="{FF2B5EF4-FFF2-40B4-BE49-F238E27FC236}">
                <a16:creationId xmlns:a16="http://schemas.microsoft.com/office/drawing/2014/main" id="{A2500415-E243-79CD-039F-0458C46CE29E}"/>
              </a:ext>
            </a:extLst>
          </p:cNvPr>
          <p:cNvSpPr txBox="1"/>
          <p:nvPr/>
        </p:nvSpPr>
        <p:spPr>
          <a:xfrm>
            <a:off x="7326481" y="4406539"/>
            <a:ext cx="1247938" cy="415498"/>
          </a:xfrm>
          <a:prstGeom prst="rect">
            <a:avLst/>
          </a:prstGeom>
          <a:noFill/>
        </p:spPr>
        <p:txBody>
          <a:bodyPr wrap="square" lIns="0" tIns="0" rIns="0" bIns="0" rtlCol="0">
            <a:spAutoFit/>
          </a:bodyPr>
          <a:lstStyle/>
          <a:p>
            <a:r>
              <a:rPr lang="en-US" sz="900" dirty="0"/>
              <a:t>FDA approves storage at room temperature up to 24 hours</a:t>
            </a:r>
          </a:p>
        </p:txBody>
      </p:sp>
      <p:sp>
        <p:nvSpPr>
          <p:cNvPr id="63" name="TextBox 62">
            <a:extLst>
              <a:ext uri="{FF2B5EF4-FFF2-40B4-BE49-F238E27FC236}">
                <a16:creationId xmlns:a16="http://schemas.microsoft.com/office/drawing/2014/main" id="{2B060D25-0D0C-DF04-D685-D036E12358BC}"/>
              </a:ext>
            </a:extLst>
          </p:cNvPr>
          <p:cNvSpPr txBox="1"/>
          <p:nvPr/>
        </p:nvSpPr>
        <p:spPr>
          <a:xfrm>
            <a:off x="8932031" y="4218434"/>
            <a:ext cx="1079117" cy="830997"/>
          </a:xfrm>
          <a:prstGeom prst="rect">
            <a:avLst/>
          </a:prstGeom>
          <a:noFill/>
        </p:spPr>
        <p:txBody>
          <a:bodyPr wrap="square" lIns="0" tIns="0" rIns="0" bIns="0" rtlCol="0">
            <a:spAutoFit/>
          </a:bodyPr>
          <a:lstStyle/>
          <a:p>
            <a:r>
              <a:rPr lang="en-US" sz="900" dirty="0"/>
              <a:t>Optison no longer requires temperature-controlled shipping, through should be refrigerated upon receipt</a:t>
            </a:r>
          </a:p>
        </p:txBody>
      </p:sp>
      <p:sp>
        <p:nvSpPr>
          <p:cNvPr id="64" name="TextBox 63">
            <a:extLst>
              <a:ext uri="{FF2B5EF4-FFF2-40B4-BE49-F238E27FC236}">
                <a16:creationId xmlns:a16="http://schemas.microsoft.com/office/drawing/2014/main" id="{13603083-215B-D080-D43F-563ED6446209}"/>
              </a:ext>
            </a:extLst>
          </p:cNvPr>
          <p:cNvSpPr txBox="1"/>
          <p:nvPr/>
        </p:nvSpPr>
        <p:spPr>
          <a:xfrm>
            <a:off x="10537580" y="4030328"/>
            <a:ext cx="1197865" cy="830997"/>
          </a:xfrm>
          <a:prstGeom prst="rect">
            <a:avLst/>
          </a:prstGeom>
          <a:noFill/>
        </p:spPr>
        <p:txBody>
          <a:bodyPr wrap="square" lIns="0" tIns="0" rIns="0" bIns="0" rtlCol="0">
            <a:spAutoFit/>
          </a:bodyPr>
          <a:lstStyle/>
          <a:p>
            <a:r>
              <a:rPr lang="en-US" sz="900" dirty="0"/>
              <a:t>FDA removes blood and blood products hypersensitivity contraindication, further confirming Optison is not a blood product</a:t>
            </a:r>
          </a:p>
        </p:txBody>
      </p:sp>
      <p:sp>
        <p:nvSpPr>
          <p:cNvPr id="65" name="Oval 64">
            <a:extLst>
              <a:ext uri="{FF2B5EF4-FFF2-40B4-BE49-F238E27FC236}">
                <a16:creationId xmlns:a16="http://schemas.microsoft.com/office/drawing/2014/main" id="{8166FC24-454E-4F82-6502-8616CEBF27F0}"/>
              </a:ext>
            </a:extLst>
          </p:cNvPr>
          <p:cNvSpPr/>
          <p:nvPr/>
        </p:nvSpPr>
        <p:spPr>
          <a:xfrm>
            <a:off x="1977180" y="4432666"/>
            <a:ext cx="600891" cy="60089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FBF89A39-53D1-392F-C231-082869D8509D}"/>
              </a:ext>
            </a:extLst>
          </p:cNvPr>
          <p:cNvSpPr/>
          <p:nvPr/>
        </p:nvSpPr>
        <p:spPr>
          <a:xfrm>
            <a:off x="3406567" y="4255011"/>
            <a:ext cx="600891" cy="60089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63DF4E7F-E1CD-A852-8223-51170A96D981}"/>
              </a:ext>
            </a:extLst>
          </p:cNvPr>
          <p:cNvSpPr/>
          <p:nvPr/>
        </p:nvSpPr>
        <p:spPr>
          <a:xfrm>
            <a:off x="4596159" y="4077356"/>
            <a:ext cx="600891" cy="60089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D5A2E9CA-B242-888B-3F0D-02992CC426E4}"/>
              </a:ext>
            </a:extLst>
          </p:cNvPr>
          <p:cNvSpPr/>
          <p:nvPr/>
        </p:nvSpPr>
        <p:spPr>
          <a:xfrm>
            <a:off x="6037053" y="3899702"/>
            <a:ext cx="600891" cy="60089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55F8E9A4-4E3A-04C4-CA80-4B9A3FE62ED5}"/>
              </a:ext>
            </a:extLst>
          </p:cNvPr>
          <p:cNvSpPr/>
          <p:nvPr/>
        </p:nvSpPr>
        <p:spPr>
          <a:xfrm>
            <a:off x="7326481" y="3727273"/>
            <a:ext cx="600891" cy="60089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042FF3D-15A7-8594-6355-EAF72B6CC88E}"/>
              </a:ext>
            </a:extLst>
          </p:cNvPr>
          <p:cNvSpPr/>
          <p:nvPr/>
        </p:nvSpPr>
        <p:spPr>
          <a:xfrm>
            <a:off x="8932031" y="3554843"/>
            <a:ext cx="600891" cy="60089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F9516CD7-2346-A4DE-BDA2-2E5FA010AA44}"/>
              </a:ext>
            </a:extLst>
          </p:cNvPr>
          <p:cNvSpPr/>
          <p:nvPr/>
        </p:nvSpPr>
        <p:spPr>
          <a:xfrm>
            <a:off x="10537580" y="3366738"/>
            <a:ext cx="600891" cy="60089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Graphic 72">
            <a:extLst>
              <a:ext uri="{FF2B5EF4-FFF2-40B4-BE49-F238E27FC236}">
                <a16:creationId xmlns:a16="http://schemas.microsoft.com/office/drawing/2014/main" id="{172EF33F-1EDD-9CFE-8EE8-2DB2E46F90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12329" y="2481239"/>
            <a:ext cx="330592" cy="330592"/>
          </a:xfrm>
          <a:prstGeom prst="rect">
            <a:avLst/>
          </a:prstGeom>
        </p:spPr>
      </p:pic>
      <p:pic>
        <p:nvPicPr>
          <p:cNvPr id="76" name="Graphic 75">
            <a:extLst>
              <a:ext uri="{FF2B5EF4-FFF2-40B4-BE49-F238E27FC236}">
                <a16:creationId xmlns:a16="http://schemas.microsoft.com/office/drawing/2014/main" id="{BA5C0B7C-7045-3FF3-1348-AFF7AAB7175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71692" y="1414274"/>
            <a:ext cx="332666" cy="332666"/>
          </a:xfrm>
          <a:prstGeom prst="rect">
            <a:avLst/>
          </a:prstGeom>
        </p:spPr>
      </p:pic>
      <p:pic>
        <p:nvPicPr>
          <p:cNvPr id="78" name="Graphic 77">
            <a:extLst>
              <a:ext uri="{FF2B5EF4-FFF2-40B4-BE49-F238E27FC236}">
                <a16:creationId xmlns:a16="http://schemas.microsoft.com/office/drawing/2014/main" id="{77EE8583-327B-BCC2-546A-694DD43725F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54483" y="4017132"/>
            <a:ext cx="366031" cy="366031"/>
          </a:xfrm>
          <a:prstGeom prst="rect">
            <a:avLst/>
          </a:prstGeom>
        </p:spPr>
      </p:pic>
      <p:pic>
        <p:nvPicPr>
          <p:cNvPr id="79" name="Graphic 78">
            <a:extLst>
              <a:ext uri="{FF2B5EF4-FFF2-40B4-BE49-F238E27FC236}">
                <a16:creationId xmlns:a16="http://schemas.microsoft.com/office/drawing/2014/main" id="{E632532F-254B-4C65-C4B9-C464BC8AC3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41716" y="2303584"/>
            <a:ext cx="330592" cy="330592"/>
          </a:xfrm>
          <a:prstGeom prst="rect">
            <a:avLst/>
          </a:prstGeom>
        </p:spPr>
      </p:pic>
      <p:pic>
        <p:nvPicPr>
          <p:cNvPr id="80" name="Graphic 79">
            <a:extLst>
              <a:ext uri="{FF2B5EF4-FFF2-40B4-BE49-F238E27FC236}">
                <a16:creationId xmlns:a16="http://schemas.microsoft.com/office/drawing/2014/main" id="{A2EDF31C-048E-8A08-C338-EE0DEA4D4E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67180" y="1603416"/>
            <a:ext cx="330592" cy="330592"/>
          </a:xfrm>
          <a:prstGeom prst="rect">
            <a:avLst/>
          </a:prstGeom>
        </p:spPr>
      </p:pic>
      <p:pic>
        <p:nvPicPr>
          <p:cNvPr id="81" name="Picture Placeholder 38">
            <a:extLst>
              <a:ext uri="{FF2B5EF4-FFF2-40B4-BE49-F238E27FC236}">
                <a16:creationId xmlns:a16="http://schemas.microsoft.com/office/drawing/2014/main" id="{CA527326-933D-A1B7-5C65-8DE418F9DDB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730655" y="4211933"/>
            <a:ext cx="331898" cy="331736"/>
          </a:xfrm>
          <a:prstGeom prst="rect">
            <a:avLst/>
          </a:prstGeom>
        </p:spPr>
      </p:pic>
      <p:pic>
        <p:nvPicPr>
          <p:cNvPr id="83" name="Picture Placeholder 94">
            <a:extLst>
              <a:ext uri="{FF2B5EF4-FFF2-40B4-BE49-F238E27FC236}">
                <a16:creationId xmlns:a16="http://schemas.microsoft.com/office/drawing/2014/main" id="{4F1151D2-B0D7-C1FF-C939-C7E91DC0ACC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84" b="84"/>
          <a:stretch>
            <a:fillRect/>
          </a:stretch>
        </p:blipFill>
        <p:spPr>
          <a:xfrm>
            <a:off x="7436380" y="3837265"/>
            <a:ext cx="381093" cy="380907"/>
          </a:xfrm>
          <a:prstGeom prst="rect">
            <a:avLst/>
          </a:prstGeom>
        </p:spPr>
      </p:pic>
      <p:pic>
        <p:nvPicPr>
          <p:cNvPr id="84" name="Picture Placeholder 94">
            <a:extLst>
              <a:ext uri="{FF2B5EF4-FFF2-40B4-BE49-F238E27FC236}">
                <a16:creationId xmlns:a16="http://schemas.microsoft.com/office/drawing/2014/main" id="{C6DA7C45-95C1-6120-525D-B1A399C9260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84" b="84"/>
          <a:stretch>
            <a:fillRect/>
          </a:stretch>
        </p:blipFill>
        <p:spPr>
          <a:xfrm>
            <a:off x="9041930" y="3664835"/>
            <a:ext cx="381093" cy="380907"/>
          </a:xfrm>
          <a:prstGeom prst="rect">
            <a:avLst/>
          </a:prstGeom>
        </p:spPr>
      </p:pic>
      <p:pic>
        <p:nvPicPr>
          <p:cNvPr id="85" name="Picture Placeholder 10">
            <a:extLst>
              <a:ext uri="{FF2B5EF4-FFF2-40B4-BE49-F238E27FC236}">
                <a16:creationId xmlns:a16="http://schemas.microsoft.com/office/drawing/2014/main" id="{90D82231-6F16-C491-71C8-B93CECF040A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683338" y="3495917"/>
            <a:ext cx="331263" cy="331101"/>
          </a:xfrm>
          <a:prstGeom prst="rect">
            <a:avLst/>
          </a:prstGeom>
        </p:spPr>
      </p:pic>
      <p:pic>
        <p:nvPicPr>
          <p:cNvPr id="86" name="Picture Placeholder 88">
            <a:extLst>
              <a:ext uri="{FF2B5EF4-FFF2-40B4-BE49-F238E27FC236}">
                <a16:creationId xmlns:a16="http://schemas.microsoft.com/office/drawing/2014/main" id="{87A2C138-D0D9-B633-5CD8-77F4BFA3B87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6200000">
            <a:off x="7473766" y="1788056"/>
            <a:ext cx="306321" cy="306172"/>
          </a:xfrm>
          <a:prstGeom prst="rect">
            <a:avLst/>
          </a:prstGeom>
        </p:spPr>
      </p:pic>
      <p:pic>
        <p:nvPicPr>
          <p:cNvPr id="87" name="Picture Placeholder 130">
            <a:extLst>
              <a:ext uri="{FF2B5EF4-FFF2-40B4-BE49-F238E27FC236}">
                <a16:creationId xmlns:a16="http://schemas.microsoft.com/office/drawing/2014/main" id="{3E8D53E8-FFA6-8AFA-2434-279041ADB64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4719131" y="2113838"/>
            <a:ext cx="354947" cy="354774"/>
          </a:xfrm>
          <a:prstGeom prst="rect">
            <a:avLst/>
          </a:prstGeom>
        </p:spPr>
      </p:pic>
      <p:pic>
        <p:nvPicPr>
          <p:cNvPr id="88" name="Picture Placeholder 170">
            <a:extLst>
              <a:ext uri="{FF2B5EF4-FFF2-40B4-BE49-F238E27FC236}">
                <a16:creationId xmlns:a16="http://schemas.microsoft.com/office/drawing/2014/main" id="{AF525E5C-3AC8-7DDA-4EF6-2FBB179972A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t="84" b="84"/>
          <a:stretch/>
        </p:blipFill>
        <p:spPr>
          <a:xfrm>
            <a:off x="6178303" y="1944003"/>
            <a:ext cx="318391" cy="318236"/>
          </a:xfrm>
          <a:prstGeom prst="rect">
            <a:avLst/>
          </a:prstGeom>
        </p:spPr>
      </p:pic>
      <p:pic>
        <p:nvPicPr>
          <p:cNvPr id="89" name="Picture Placeholder 122">
            <a:extLst>
              <a:ext uri="{FF2B5EF4-FFF2-40B4-BE49-F238E27FC236}">
                <a16:creationId xmlns:a16="http://schemas.microsoft.com/office/drawing/2014/main" id="{C8527714-ABA7-0964-8397-EB3C31F4A84C}"/>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3525388" y="4373921"/>
            <a:ext cx="363248" cy="363071"/>
          </a:xfrm>
          <a:prstGeom prst="rect">
            <a:avLst/>
          </a:prstGeom>
        </p:spPr>
      </p:pic>
      <p:pic>
        <p:nvPicPr>
          <p:cNvPr id="91" name="Graphic 90">
            <a:extLst>
              <a:ext uri="{FF2B5EF4-FFF2-40B4-BE49-F238E27FC236}">
                <a16:creationId xmlns:a16="http://schemas.microsoft.com/office/drawing/2014/main" id="{80757D52-D8FB-9027-D41D-6F85E49FDB60}"/>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2108026" y="4563512"/>
            <a:ext cx="339199" cy="339199"/>
          </a:xfrm>
          <a:prstGeom prst="rect">
            <a:avLst/>
          </a:prstGeom>
        </p:spPr>
      </p:pic>
      <p:pic>
        <p:nvPicPr>
          <p:cNvPr id="93" name="Graphic 92">
            <a:extLst>
              <a:ext uri="{FF2B5EF4-FFF2-40B4-BE49-F238E27FC236}">
                <a16:creationId xmlns:a16="http://schemas.microsoft.com/office/drawing/2014/main" id="{A2AD825D-CD9E-8EA6-B609-F0CA0136E450}"/>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98566" y="2528533"/>
            <a:ext cx="666641" cy="666641"/>
          </a:xfrm>
          <a:prstGeom prst="rect">
            <a:avLst/>
          </a:prstGeom>
        </p:spPr>
      </p:pic>
      <p:pic>
        <p:nvPicPr>
          <p:cNvPr id="94" name="Graphic 93">
            <a:extLst>
              <a:ext uri="{FF2B5EF4-FFF2-40B4-BE49-F238E27FC236}">
                <a16:creationId xmlns:a16="http://schemas.microsoft.com/office/drawing/2014/main" id="{71C8CDB1-1612-6BD8-E29C-7CE353046B27}"/>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99436" y="4609010"/>
            <a:ext cx="666641" cy="666641"/>
          </a:xfrm>
          <a:prstGeom prst="rect">
            <a:avLst/>
          </a:prstGeom>
        </p:spPr>
      </p:pic>
    </p:spTree>
    <p:custDataLst>
      <p:tags r:id="rId1"/>
    </p:custDataLst>
    <p:extLst>
      <p:ext uri="{BB962C8B-B14F-4D97-AF65-F5344CB8AC3E}">
        <p14:creationId xmlns:p14="http://schemas.microsoft.com/office/powerpoint/2010/main" val="388806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93EB18-133C-4D07-9FEA-A129AF3CA0DA}"/>
              </a:ext>
            </a:extLst>
          </p:cNvPr>
          <p:cNvSpPr>
            <a:spLocks noGrp="1"/>
          </p:cNvSpPr>
          <p:nvPr>
            <p:ph type="title"/>
          </p:nvPr>
        </p:nvSpPr>
        <p:spPr/>
        <p:txBody>
          <a:bodyPr>
            <a:noAutofit/>
          </a:bodyPr>
          <a:lstStyle/>
          <a:p>
            <a:r>
              <a:rPr lang="en-US" b="0" dirty="0"/>
              <a:t>Composition</a:t>
            </a:r>
          </a:p>
        </p:txBody>
      </p:sp>
      <p:sp>
        <p:nvSpPr>
          <p:cNvPr id="3" name="Slide Number Placeholder 2">
            <a:extLst>
              <a:ext uri="{FF2B5EF4-FFF2-40B4-BE49-F238E27FC236}">
                <a16:creationId xmlns:a16="http://schemas.microsoft.com/office/drawing/2014/main" id="{769BAF00-CA4E-02EC-BC9F-9E5600638B6D}"/>
              </a:ext>
            </a:extLst>
          </p:cNvPr>
          <p:cNvSpPr>
            <a:spLocks noGrp="1"/>
          </p:cNvSpPr>
          <p:nvPr>
            <p:ph type="sldNum" sz="quarter" idx="12"/>
          </p:nvPr>
        </p:nvSpPr>
        <p:spPr/>
        <p:txBody>
          <a:bodyPr/>
          <a:lstStyle/>
          <a:p>
            <a:fld id="{339C9110-F427-4586-9638-A5638F41FBCD}" type="slidenum">
              <a:rPr lang="en-US" smtClean="0"/>
              <a:t>6</a:t>
            </a:fld>
            <a:endParaRPr lang="en-US" dirty="0"/>
          </a:p>
        </p:txBody>
      </p:sp>
    </p:spTree>
    <p:custDataLst>
      <p:tags r:id="rId1"/>
    </p:custDataLst>
    <p:extLst>
      <p:ext uri="{BB962C8B-B14F-4D97-AF65-F5344CB8AC3E}">
        <p14:creationId xmlns:p14="http://schemas.microsoft.com/office/powerpoint/2010/main" val="265699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634A80-20E5-42B9-8819-C1D8BD328C3C}"/>
              </a:ext>
            </a:extLst>
          </p:cNvPr>
          <p:cNvSpPr/>
          <p:nvPr/>
        </p:nvSpPr>
        <p:spPr>
          <a:xfrm>
            <a:off x="0" y="1213254"/>
            <a:ext cx="12192000" cy="33171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a:extLst>
              <a:ext uri="{FF2B5EF4-FFF2-40B4-BE49-F238E27FC236}">
                <a16:creationId xmlns:a16="http://schemas.microsoft.com/office/drawing/2014/main" id="{097048BF-3891-4FAA-B50B-884AA560DD3F}"/>
              </a:ext>
            </a:extLst>
          </p:cNvPr>
          <p:cNvSpPr>
            <a:spLocks noGrp="1"/>
          </p:cNvSpPr>
          <p:nvPr>
            <p:ph type="title"/>
          </p:nvPr>
        </p:nvSpPr>
        <p:spPr>
          <a:xfrm>
            <a:off x="522287" y="365125"/>
            <a:ext cx="11147426" cy="731520"/>
          </a:xfrm>
        </p:spPr>
        <p:txBody>
          <a:bodyPr>
            <a:noAutofit/>
          </a:bodyPr>
          <a:lstStyle/>
          <a:p>
            <a:r>
              <a:rPr lang="en-US" dirty="0"/>
              <a:t>Microsphere components</a:t>
            </a:r>
          </a:p>
        </p:txBody>
      </p:sp>
      <p:sp>
        <p:nvSpPr>
          <p:cNvPr id="19" name="Content Placeholder 18">
            <a:extLst>
              <a:ext uri="{FF2B5EF4-FFF2-40B4-BE49-F238E27FC236}">
                <a16:creationId xmlns:a16="http://schemas.microsoft.com/office/drawing/2014/main" id="{40FA0CC1-49E3-4E8D-94A8-28DFD4A29A5F}"/>
              </a:ext>
            </a:extLst>
          </p:cNvPr>
          <p:cNvSpPr>
            <a:spLocks noGrp="1"/>
          </p:cNvSpPr>
          <p:nvPr>
            <p:ph sz="quarter" idx="4294967295"/>
          </p:nvPr>
        </p:nvSpPr>
        <p:spPr>
          <a:xfrm>
            <a:off x="522288" y="1778722"/>
            <a:ext cx="4470544" cy="2330883"/>
          </a:xfrm>
        </p:spPr>
        <p:txBody>
          <a:bodyPr>
            <a:noAutofit/>
          </a:bodyPr>
          <a:lstStyle/>
          <a:p>
            <a:pPr>
              <a:spcBef>
                <a:spcPts val="0"/>
              </a:spcBef>
              <a:spcAft>
                <a:spcPts val="600"/>
              </a:spcAft>
            </a:pPr>
            <a:r>
              <a:rPr lang="en-US" b="1" dirty="0">
                <a:latin typeface="Source Sans Pro SemiBold" panose="020B0503030403020204" pitchFamily="34" charset="0"/>
              </a:rPr>
              <a:t>Optison contains the stable gas perflutren encapsulated by a natural albumin shell</a:t>
            </a:r>
            <a:r>
              <a:rPr lang="en-US" sz="1100" b="1" baseline="65000" dirty="0">
                <a:latin typeface="Source Sans Pro SemiBold" panose="020B0503030403020204" pitchFamily="34" charset="0"/>
              </a:rPr>
              <a:t>1-3</a:t>
            </a:r>
          </a:p>
          <a:p>
            <a:pPr lvl="1">
              <a:spcBef>
                <a:spcPts val="0"/>
              </a:spcBef>
              <a:spcAft>
                <a:spcPts val="600"/>
              </a:spcAft>
            </a:pPr>
            <a:r>
              <a:rPr lang="en-US" dirty="0"/>
              <a:t>Perflutren is eliminated through the lungs within </a:t>
            </a:r>
            <a:br>
              <a:rPr lang="en-US" dirty="0"/>
            </a:br>
            <a:r>
              <a:rPr lang="en-US" dirty="0"/>
              <a:t>10 minutes after injection</a:t>
            </a:r>
          </a:p>
          <a:p>
            <a:pPr lvl="1">
              <a:spcBef>
                <a:spcPts val="0"/>
              </a:spcBef>
              <a:spcAft>
                <a:spcPts val="600"/>
              </a:spcAft>
            </a:pPr>
            <a:r>
              <a:rPr lang="en-US" dirty="0"/>
              <a:t>Albumin is an abundant human protein expected to be handled by the normal metabolic routes</a:t>
            </a:r>
          </a:p>
          <a:p>
            <a:pPr marL="460375" lvl="2" indent="-190500">
              <a:spcBef>
                <a:spcPts val="0"/>
              </a:spcBef>
              <a:spcAft>
                <a:spcPts val="600"/>
              </a:spcAft>
              <a:buFont typeface="System Font Regular"/>
              <a:buChar char="–"/>
            </a:pPr>
            <a:r>
              <a:rPr lang="en-US" sz="1600" dirty="0"/>
              <a:t>Renal, gastrointestinal, and catabolic clearance processes</a:t>
            </a:r>
            <a:r>
              <a:rPr lang="en-US" sz="1100" baseline="65000" dirty="0"/>
              <a:t>4</a:t>
            </a:r>
          </a:p>
        </p:txBody>
      </p:sp>
      <p:grpSp>
        <p:nvGrpSpPr>
          <p:cNvPr id="21" name="Group 20">
            <a:extLst>
              <a:ext uri="{FF2B5EF4-FFF2-40B4-BE49-F238E27FC236}">
                <a16:creationId xmlns:a16="http://schemas.microsoft.com/office/drawing/2014/main" id="{A5EBDBD4-F204-43EB-BF1D-25AEB06DD796}"/>
              </a:ext>
            </a:extLst>
          </p:cNvPr>
          <p:cNvGrpSpPr/>
          <p:nvPr/>
        </p:nvGrpSpPr>
        <p:grpSpPr>
          <a:xfrm>
            <a:off x="5523214" y="1386133"/>
            <a:ext cx="4743818" cy="2856583"/>
            <a:chOff x="6190674" y="840754"/>
            <a:chExt cx="4743818" cy="2856583"/>
          </a:xfrm>
        </p:grpSpPr>
        <p:pic>
          <p:nvPicPr>
            <p:cNvPr id="20" name="Content Placeholder 7" descr="A picture containing clock&#10;&#10;Description automatically generated">
              <a:extLst>
                <a:ext uri="{FF2B5EF4-FFF2-40B4-BE49-F238E27FC236}">
                  <a16:creationId xmlns:a16="http://schemas.microsoft.com/office/drawing/2014/main" id="{47A93486-624E-4EBF-B159-EAF3EB46465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90674" y="1093567"/>
              <a:ext cx="3895022" cy="2346766"/>
            </a:xfrm>
            <a:prstGeom prst="rect">
              <a:avLst/>
            </a:prstGeom>
          </p:spPr>
        </p:pic>
        <p:sp>
          <p:nvSpPr>
            <p:cNvPr id="11" name="TextBox 10">
              <a:extLst>
                <a:ext uri="{FF2B5EF4-FFF2-40B4-BE49-F238E27FC236}">
                  <a16:creationId xmlns:a16="http://schemas.microsoft.com/office/drawing/2014/main" id="{1BFB8E2A-8438-4E91-BB17-4CA855BEA294}"/>
                </a:ext>
              </a:extLst>
            </p:cNvPr>
            <p:cNvSpPr txBox="1"/>
            <p:nvPr/>
          </p:nvSpPr>
          <p:spPr>
            <a:xfrm>
              <a:off x="6654800" y="840754"/>
              <a:ext cx="2565400" cy="215444"/>
            </a:xfrm>
            <a:prstGeom prst="rect">
              <a:avLst/>
            </a:prstGeom>
            <a:noFill/>
          </p:spPr>
          <p:txBody>
            <a:bodyPr wrap="square" lIns="0" tIns="0" rIns="0" bIns="0" rtlCol="0">
              <a:noAutofit/>
            </a:bodyPr>
            <a:lstStyle/>
            <a:p>
              <a:pPr algn="ctr"/>
              <a:r>
                <a:rPr lang="en-US" sz="1400" b="1" dirty="0">
                  <a:solidFill>
                    <a:schemeClr val="bg2">
                      <a:lumMod val="10000"/>
                    </a:schemeClr>
                  </a:solidFill>
                  <a:latin typeface="Source Sans Pro SemiBold" panose="020B0503030403020204" pitchFamily="34" charset="0"/>
                </a:rPr>
                <a:t>Optison microsphere</a:t>
              </a:r>
            </a:p>
          </p:txBody>
        </p:sp>
        <p:sp>
          <p:nvSpPr>
            <p:cNvPr id="12" name="TextBox 11">
              <a:extLst>
                <a:ext uri="{FF2B5EF4-FFF2-40B4-BE49-F238E27FC236}">
                  <a16:creationId xmlns:a16="http://schemas.microsoft.com/office/drawing/2014/main" id="{AB0CA190-845B-4A27-90CB-95A90FD81005}"/>
                </a:ext>
              </a:extLst>
            </p:cNvPr>
            <p:cNvSpPr txBox="1"/>
            <p:nvPr/>
          </p:nvSpPr>
          <p:spPr>
            <a:xfrm>
              <a:off x="7284976" y="3481893"/>
              <a:ext cx="2565400" cy="215444"/>
            </a:xfrm>
            <a:prstGeom prst="rect">
              <a:avLst/>
            </a:prstGeom>
            <a:noFill/>
          </p:spPr>
          <p:txBody>
            <a:bodyPr wrap="square" lIns="0" tIns="0" rIns="0" bIns="0" rtlCol="0">
              <a:noAutofit/>
            </a:bodyPr>
            <a:lstStyle/>
            <a:p>
              <a:r>
                <a:rPr lang="en-US" sz="1400" dirty="0">
                  <a:solidFill>
                    <a:schemeClr val="bg2">
                      <a:lumMod val="10000"/>
                    </a:schemeClr>
                  </a:solidFill>
                </a:rPr>
                <a:t>Perflutren gas</a:t>
              </a:r>
            </a:p>
          </p:txBody>
        </p:sp>
        <p:sp>
          <p:nvSpPr>
            <p:cNvPr id="13" name="TextBox 12">
              <a:extLst>
                <a:ext uri="{FF2B5EF4-FFF2-40B4-BE49-F238E27FC236}">
                  <a16:creationId xmlns:a16="http://schemas.microsoft.com/office/drawing/2014/main" id="{0EE8935F-C386-4C8D-8DFF-FBA7B45E3645}"/>
                </a:ext>
              </a:extLst>
            </p:cNvPr>
            <p:cNvSpPr txBox="1"/>
            <p:nvPr/>
          </p:nvSpPr>
          <p:spPr>
            <a:xfrm>
              <a:off x="9324107" y="3007378"/>
              <a:ext cx="1610385" cy="215444"/>
            </a:xfrm>
            <a:prstGeom prst="rect">
              <a:avLst/>
            </a:prstGeom>
            <a:noFill/>
          </p:spPr>
          <p:txBody>
            <a:bodyPr wrap="square" lIns="0" tIns="0" rIns="0" bIns="0" rtlCol="0">
              <a:noAutofit/>
            </a:bodyPr>
            <a:lstStyle/>
            <a:p>
              <a:r>
                <a:rPr lang="en-US" sz="1400" dirty="0">
                  <a:solidFill>
                    <a:schemeClr val="bg2">
                      <a:lumMod val="10000"/>
                    </a:schemeClr>
                  </a:solidFill>
                </a:rPr>
                <a:t>Albumin shell</a:t>
              </a:r>
            </a:p>
          </p:txBody>
        </p:sp>
        <p:cxnSp>
          <p:nvCxnSpPr>
            <p:cNvPr id="15" name="Straight Arrow Connector 14">
              <a:extLst>
                <a:ext uri="{FF2B5EF4-FFF2-40B4-BE49-F238E27FC236}">
                  <a16:creationId xmlns:a16="http://schemas.microsoft.com/office/drawing/2014/main" id="{27499983-36B1-4141-94F0-B72ABAF57054}"/>
                </a:ext>
              </a:extLst>
            </p:cNvPr>
            <p:cNvCxnSpPr>
              <a:cxnSpLocks/>
            </p:cNvCxnSpPr>
            <p:nvPr/>
          </p:nvCxnSpPr>
          <p:spPr>
            <a:xfrm flipV="1">
              <a:off x="7200900" y="2692400"/>
              <a:ext cx="0" cy="960148"/>
            </a:xfrm>
            <a:prstGeom prst="straightConnector1">
              <a:avLst/>
            </a:prstGeom>
            <a:noFill/>
            <a:ln w="19050">
              <a:solidFill>
                <a:schemeClr val="accent1"/>
              </a:solidFill>
              <a:miter lim="800000"/>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Arrow Connector 15">
              <a:extLst>
                <a:ext uri="{FF2B5EF4-FFF2-40B4-BE49-F238E27FC236}">
                  <a16:creationId xmlns:a16="http://schemas.microsoft.com/office/drawing/2014/main" id="{852960E3-1DA2-41BB-9E91-579C6BEE6DC2}"/>
                </a:ext>
              </a:extLst>
            </p:cNvPr>
            <p:cNvCxnSpPr>
              <a:cxnSpLocks/>
            </p:cNvCxnSpPr>
            <p:nvPr/>
          </p:nvCxnSpPr>
          <p:spPr>
            <a:xfrm flipV="1">
              <a:off x="9231065" y="1955316"/>
              <a:ext cx="0" cy="1224446"/>
            </a:xfrm>
            <a:prstGeom prst="straightConnector1">
              <a:avLst/>
            </a:prstGeom>
            <a:noFill/>
            <a:ln w="19050">
              <a:solidFill>
                <a:schemeClr val="accent1"/>
              </a:solidFill>
              <a:miter lim="800000"/>
              <a:tailEnd type="triangle"/>
            </a:ln>
          </p:spPr>
          <p:style>
            <a:lnRef idx="2">
              <a:schemeClr val="accent1">
                <a:shade val="50000"/>
              </a:schemeClr>
            </a:lnRef>
            <a:fillRef idx="1">
              <a:schemeClr val="accent1"/>
            </a:fillRef>
            <a:effectRef idx="0">
              <a:schemeClr val="accent1"/>
            </a:effectRef>
            <a:fontRef idx="minor">
              <a:schemeClr val="lt1"/>
            </a:fontRef>
          </p:style>
        </p:cxnSp>
      </p:grpSp>
      <p:sp>
        <p:nvSpPr>
          <p:cNvPr id="18" name="Rounded Rectangle 17">
            <a:extLst>
              <a:ext uri="{FF2B5EF4-FFF2-40B4-BE49-F238E27FC236}">
                <a16:creationId xmlns:a16="http://schemas.microsoft.com/office/drawing/2014/main" id="{A62D5FDE-D07F-4CD4-9162-C6C5F9823415}"/>
              </a:ext>
            </a:extLst>
          </p:cNvPr>
          <p:cNvSpPr/>
          <p:nvPr/>
        </p:nvSpPr>
        <p:spPr>
          <a:xfrm>
            <a:off x="9554441" y="1884749"/>
            <a:ext cx="1772372" cy="1388388"/>
          </a:xfrm>
          <a:prstGeom prst="roundRect">
            <a:avLst>
              <a:gd name="adj" fmla="val 609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91440" rIns="137160" bIns="91440" rtlCol="0" anchor="ctr">
            <a:noAutofit/>
          </a:bodyPr>
          <a:lstStyle/>
          <a:p>
            <a:pPr>
              <a:spcAft>
                <a:spcPts val="600"/>
              </a:spcAft>
            </a:pPr>
            <a:r>
              <a:rPr lang="en-US" sz="1400" b="1" dirty="0">
                <a:solidFill>
                  <a:schemeClr val="bg1"/>
                </a:solidFill>
                <a:latin typeface="Source Sans Pro SemiBold" panose="020B0503030403020204" pitchFamily="34" charset="0"/>
              </a:rPr>
              <a:t>Optison is the only ultrasound enhancing agent in the US with an albumin shell</a:t>
            </a:r>
            <a:r>
              <a:rPr lang="en-US" sz="1000" b="1" baseline="65000" dirty="0">
                <a:solidFill>
                  <a:schemeClr val="bg1"/>
                </a:solidFill>
                <a:latin typeface="Source Sans Pro SemiBold" panose="020B0503030403020204" pitchFamily="34" charset="0"/>
              </a:rPr>
              <a:t>2</a:t>
            </a:r>
          </a:p>
        </p:txBody>
      </p:sp>
      <p:sp>
        <p:nvSpPr>
          <p:cNvPr id="25" name="TextBox 24">
            <a:extLst>
              <a:ext uri="{FF2B5EF4-FFF2-40B4-BE49-F238E27FC236}">
                <a16:creationId xmlns:a16="http://schemas.microsoft.com/office/drawing/2014/main" id="{4AD38B13-B56B-4A8F-929A-3A13CA8F6572}"/>
              </a:ext>
            </a:extLst>
          </p:cNvPr>
          <p:cNvSpPr txBox="1"/>
          <p:nvPr/>
        </p:nvSpPr>
        <p:spPr>
          <a:xfrm>
            <a:off x="522288" y="5103406"/>
            <a:ext cx="6746153" cy="1092607"/>
          </a:xfrm>
          <a:prstGeom prst="rect">
            <a:avLst/>
          </a:prstGeom>
          <a:noFill/>
        </p:spPr>
        <p:txBody>
          <a:bodyPr wrap="square" lIns="0" tIns="0" rIns="0" bIns="0" rtlCol="0" anchor="b">
            <a:noAutofit/>
          </a:bodyPr>
          <a:lstStyle/>
          <a:p>
            <a:r>
              <a:rPr lang="en-US" sz="1000" b="1" cap="all" dirty="0">
                <a:solidFill>
                  <a:schemeClr val="bg2">
                    <a:lumMod val="10000"/>
                  </a:schemeClr>
                </a:solidFill>
                <a:latin typeface="Source Sans Pro SemiBold" panose="020B0503030403020204" pitchFamily="34" charset="0"/>
              </a:rPr>
              <a:t>Important Safety Information About Optison</a:t>
            </a:r>
          </a:p>
          <a:p>
            <a:pPr>
              <a:spcAft>
                <a:spcPts val="600"/>
              </a:spcAft>
            </a:pPr>
            <a:r>
              <a:rPr lang="en-US" sz="1000" b="1" dirty="0">
                <a:solidFill>
                  <a:schemeClr val="bg2">
                    <a:lumMod val="10000"/>
                  </a:schemeClr>
                </a:solidFill>
                <a:latin typeface="Source Sans Pro SemiBold" panose="020B0503030403020204" pitchFamily="34" charset="0"/>
              </a:rPr>
              <a:t>Contraindications: </a:t>
            </a:r>
            <a:r>
              <a:rPr lang="en-US" sz="1000" dirty="0"/>
              <a:t>OPTISON is contraindicated in patients with known or suspected hypersensitivity to perflutren or albumin.</a:t>
            </a:r>
            <a:endParaRPr lang="en-US" sz="1000" b="1" dirty="0">
              <a:solidFill>
                <a:schemeClr val="bg2">
                  <a:lumMod val="10000"/>
                </a:schemeClr>
              </a:solidFill>
              <a:latin typeface="Source Sans Pro SemiBold" panose="020B0503030403020204" pitchFamily="34" charset="0"/>
            </a:endParaRPr>
          </a:p>
          <a:p>
            <a:pPr>
              <a:spcAft>
                <a:spcPts val="600"/>
              </a:spcAft>
            </a:pPr>
            <a:r>
              <a:rPr lang="en-US" sz="1000" b="1" dirty="0">
                <a:solidFill>
                  <a:schemeClr val="bg2">
                    <a:lumMod val="10000"/>
                  </a:schemeClr>
                </a:solidFill>
                <a:latin typeface="Source Sans Pro SemiBold" panose="020B0503030403020204" pitchFamily="34" charset="0"/>
              </a:rPr>
              <a:t>Please see additional Important Safety Information, including Boxed Warning, on slide 2, and Full Prescribing Information provided to you at the beginning of this presentation.</a:t>
            </a:r>
          </a:p>
          <a:p>
            <a:pPr>
              <a:spcAft>
                <a:spcPts val="600"/>
              </a:spcAft>
            </a:pPr>
            <a:r>
              <a:rPr lang="en-US" sz="700" b="1" dirty="0">
                <a:solidFill>
                  <a:schemeClr val="bg2">
                    <a:lumMod val="10000"/>
                  </a:schemeClr>
                </a:solidFill>
                <a:latin typeface="Source Sans Pro SemiBold" panose="020B0503030403020204" pitchFamily="34" charset="0"/>
              </a:rPr>
              <a:t>References: 1. </a:t>
            </a:r>
            <a:r>
              <a:rPr lang="en-US" sz="700" dirty="0">
                <a:solidFill>
                  <a:schemeClr val="bg2">
                    <a:lumMod val="10000"/>
                  </a:schemeClr>
                </a:solidFill>
              </a:rPr>
              <a:t>Optison [prescribing information]. Arlington Heights, IL: GE Healthcare; 2021. </a:t>
            </a:r>
            <a:r>
              <a:rPr lang="en-US" sz="700" b="1" dirty="0">
                <a:solidFill>
                  <a:schemeClr val="bg2">
                    <a:lumMod val="10000"/>
                  </a:schemeClr>
                </a:solidFill>
                <a:latin typeface="Source Sans Pro SemiBold" panose="020B0503030403020204" pitchFamily="34" charset="0"/>
              </a:rPr>
              <a:t>2. </a:t>
            </a:r>
            <a:r>
              <a:rPr lang="en-US" sz="700" dirty="0">
                <a:solidFill>
                  <a:schemeClr val="bg2">
                    <a:lumMod val="10000"/>
                  </a:schemeClr>
                </a:solidFill>
              </a:rPr>
              <a:t>Lindner J. A Practical Approach to Contrast Echocardiography, 2017. https://www.acc.org/latest-in-cardiology/articles/2017/07/10/09/17/a-practical-approach-to-contrast-echocardiography. Accessed September 2, 2022. </a:t>
            </a:r>
            <a:r>
              <a:rPr lang="en-US" sz="700" b="1" dirty="0">
                <a:solidFill>
                  <a:schemeClr val="bg2">
                    <a:lumMod val="10000"/>
                  </a:schemeClr>
                </a:solidFill>
                <a:latin typeface="Source Sans Pro SemiBold" panose="020B0503030403020204" pitchFamily="34" charset="0"/>
              </a:rPr>
              <a:t>3. </a:t>
            </a:r>
            <a:r>
              <a:rPr lang="en-US" sz="700" dirty="0">
                <a:solidFill>
                  <a:schemeClr val="bg2">
                    <a:lumMod val="10000"/>
                  </a:schemeClr>
                </a:solidFill>
              </a:rPr>
              <a:t>Quinlan GJ et al. </a:t>
            </a:r>
            <a:r>
              <a:rPr lang="en-US" sz="700" i="1" dirty="0">
                <a:solidFill>
                  <a:schemeClr val="bg2">
                    <a:lumMod val="10000"/>
                  </a:schemeClr>
                </a:solidFill>
              </a:rPr>
              <a:t>Hepatology. </a:t>
            </a:r>
            <a:r>
              <a:rPr lang="en-US" sz="700" dirty="0">
                <a:solidFill>
                  <a:schemeClr val="bg2">
                    <a:lumMod val="10000"/>
                  </a:schemeClr>
                </a:solidFill>
              </a:rPr>
              <a:t>2005;41:1211-1219.</a:t>
            </a:r>
            <a:r>
              <a:rPr lang="en-US" sz="700" b="1" dirty="0">
                <a:solidFill>
                  <a:schemeClr val="bg2">
                    <a:lumMod val="10000"/>
                  </a:schemeClr>
                </a:solidFill>
                <a:latin typeface="Source Sans Pro SemiBold" panose="020B0503030403020204" pitchFamily="34" charset="0"/>
              </a:rPr>
              <a:t> 4. </a:t>
            </a:r>
            <a:r>
              <a:rPr lang="en-US" sz="700" dirty="0">
                <a:solidFill>
                  <a:schemeClr val="bg2">
                    <a:lumMod val="10000"/>
                  </a:schemeClr>
                </a:solidFill>
              </a:rPr>
              <a:t>Levitt DG and Levitt MD. </a:t>
            </a:r>
            <a:r>
              <a:rPr lang="en-US" sz="700" i="1" dirty="0">
                <a:solidFill>
                  <a:schemeClr val="bg2">
                    <a:lumMod val="10000"/>
                  </a:schemeClr>
                </a:solidFill>
              </a:rPr>
              <a:t>Int J Gen Med.</a:t>
            </a:r>
            <a:r>
              <a:rPr lang="en-US" sz="700" dirty="0">
                <a:solidFill>
                  <a:schemeClr val="bg2">
                    <a:lumMod val="10000"/>
                  </a:schemeClr>
                </a:solidFill>
              </a:rPr>
              <a:t> 2016;9:229-255.</a:t>
            </a:r>
          </a:p>
        </p:txBody>
      </p:sp>
      <p:sp>
        <p:nvSpPr>
          <p:cNvPr id="4" name="Slide Number Placeholder 3">
            <a:extLst>
              <a:ext uri="{FF2B5EF4-FFF2-40B4-BE49-F238E27FC236}">
                <a16:creationId xmlns:a16="http://schemas.microsoft.com/office/drawing/2014/main" id="{61ADDDFB-780B-65CB-0393-882828903D08}"/>
              </a:ext>
            </a:extLst>
          </p:cNvPr>
          <p:cNvSpPr>
            <a:spLocks noGrp="1"/>
          </p:cNvSpPr>
          <p:nvPr>
            <p:ph type="sldNum" sz="quarter" idx="12"/>
          </p:nvPr>
        </p:nvSpPr>
        <p:spPr/>
        <p:txBody>
          <a:bodyPr/>
          <a:lstStyle/>
          <a:p>
            <a:fld id="{339C9110-F427-4586-9638-A5638F41FBCD}" type="slidenum">
              <a:rPr lang="en-US" smtClean="0"/>
              <a:t>7</a:t>
            </a:fld>
            <a:endParaRPr lang="en-US" dirty="0"/>
          </a:p>
        </p:txBody>
      </p:sp>
      <p:sp>
        <p:nvSpPr>
          <p:cNvPr id="6" name="TextBox 5">
            <a:extLst>
              <a:ext uri="{FF2B5EF4-FFF2-40B4-BE49-F238E27FC236}">
                <a16:creationId xmlns:a16="http://schemas.microsoft.com/office/drawing/2014/main" id="{0250E90F-D959-A3C3-A91E-4A9DECDFFF1F}"/>
              </a:ext>
            </a:extLst>
          </p:cNvPr>
          <p:cNvSpPr txBox="1"/>
          <p:nvPr/>
        </p:nvSpPr>
        <p:spPr>
          <a:xfrm>
            <a:off x="8865031" y="6364666"/>
            <a:ext cx="2474562" cy="107722"/>
          </a:xfrm>
          <a:prstGeom prst="rect">
            <a:avLst/>
          </a:prstGeom>
          <a:noFill/>
        </p:spPr>
        <p:txBody>
          <a:bodyPr wrap="square" lIns="0" tIns="0" rIns="0" bIns="0" rtlCol="0">
            <a:noAutofit/>
          </a:bodyPr>
          <a:lstStyle/>
          <a:p>
            <a:pPr algn="r"/>
            <a:r>
              <a:rPr lang="en-US" sz="700" dirty="0"/>
              <a:t>Optison is a trademark of GE HealthCare.</a:t>
            </a:r>
          </a:p>
        </p:txBody>
      </p:sp>
      <p:pic>
        <p:nvPicPr>
          <p:cNvPr id="7" name="Picture 6" descr="A close up of a sign&#10;&#10;Description automatically generated">
            <a:extLst>
              <a:ext uri="{FF2B5EF4-FFF2-40B4-BE49-F238E27FC236}">
                <a16:creationId xmlns:a16="http://schemas.microsoft.com/office/drawing/2014/main" id="{42BC57E4-E368-2275-DC4B-D8968E166B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312" y="5795312"/>
            <a:ext cx="1241281" cy="524313"/>
          </a:xfrm>
          <a:prstGeom prst="rect">
            <a:avLst/>
          </a:prstGeom>
        </p:spPr>
      </p:pic>
    </p:spTree>
    <p:custDataLst>
      <p:tags r:id="rId1"/>
    </p:custDataLst>
    <p:extLst>
      <p:ext uri="{BB962C8B-B14F-4D97-AF65-F5344CB8AC3E}">
        <p14:creationId xmlns:p14="http://schemas.microsoft.com/office/powerpoint/2010/main" val="104942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1D9DD-8962-49C4-AE03-DBC48708CDE5}"/>
              </a:ext>
            </a:extLst>
          </p:cNvPr>
          <p:cNvSpPr>
            <a:spLocks noGrp="1"/>
          </p:cNvSpPr>
          <p:nvPr>
            <p:ph type="title"/>
          </p:nvPr>
        </p:nvSpPr>
        <p:spPr>
          <a:xfrm>
            <a:off x="522287" y="365125"/>
            <a:ext cx="11147426" cy="731520"/>
          </a:xfrm>
        </p:spPr>
        <p:txBody>
          <a:bodyPr/>
          <a:lstStyle/>
          <a:p>
            <a:r>
              <a:rPr lang="en-US" dirty="0"/>
              <a:t>Products containing albumin are used in many areas in hospitals</a:t>
            </a:r>
          </a:p>
        </p:txBody>
      </p:sp>
      <p:sp>
        <p:nvSpPr>
          <p:cNvPr id="5" name="TextBox 4">
            <a:extLst>
              <a:ext uri="{FF2B5EF4-FFF2-40B4-BE49-F238E27FC236}">
                <a16:creationId xmlns:a16="http://schemas.microsoft.com/office/drawing/2014/main" id="{6700BF11-89D1-3B4B-E999-92794B1EEBD6}"/>
              </a:ext>
            </a:extLst>
          </p:cNvPr>
          <p:cNvSpPr txBox="1"/>
          <p:nvPr/>
        </p:nvSpPr>
        <p:spPr>
          <a:xfrm>
            <a:off x="522288" y="6088291"/>
            <a:ext cx="7267575" cy="107722"/>
          </a:xfrm>
          <a:prstGeom prst="rect">
            <a:avLst/>
          </a:prstGeom>
          <a:noFill/>
        </p:spPr>
        <p:txBody>
          <a:bodyPr wrap="square" lIns="0" tIns="0" rIns="0" bIns="0" rtlCol="0" anchor="b">
            <a:spAutoFit/>
          </a:bodyPr>
          <a:lstStyle/>
          <a:p>
            <a:r>
              <a:rPr lang="en-US" sz="700" dirty="0">
                <a:solidFill>
                  <a:schemeClr val="bg2">
                    <a:lumMod val="10000"/>
                  </a:schemeClr>
                </a:solidFill>
              </a:rPr>
              <a:t>Data on file for each hospital area; GE HealthCare.</a:t>
            </a:r>
          </a:p>
        </p:txBody>
      </p:sp>
      <p:sp>
        <p:nvSpPr>
          <p:cNvPr id="7" name="Slide Number Placeholder 6">
            <a:extLst>
              <a:ext uri="{FF2B5EF4-FFF2-40B4-BE49-F238E27FC236}">
                <a16:creationId xmlns:a16="http://schemas.microsoft.com/office/drawing/2014/main" id="{7ECDE40C-ADBA-EF4B-F2AC-11E34F848C74}"/>
              </a:ext>
            </a:extLst>
          </p:cNvPr>
          <p:cNvSpPr>
            <a:spLocks noGrp="1"/>
          </p:cNvSpPr>
          <p:nvPr>
            <p:ph type="sldNum" sz="quarter" idx="12"/>
          </p:nvPr>
        </p:nvSpPr>
        <p:spPr/>
        <p:txBody>
          <a:bodyPr/>
          <a:lstStyle/>
          <a:p>
            <a:fld id="{339C9110-F427-4586-9638-A5638F41FBCD}" type="slidenum">
              <a:rPr lang="en-US" smtClean="0"/>
              <a:t>8</a:t>
            </a:fld>
            <a:endParaRPr lang="en-US" dirty="0"/>
          </a:p>
        </p:txBody>
      </p:sp>
      <p:sp>
        <p:nvSpPr>
          <p:cNvPr id="8" name="TextBox 7">
            <a:extLst>
              <a:ext uri="{FF2B5EF4-FFF2-40B4-BE49-F238E27FC236}">
                <a16:creationId xmlns:a16="http://schemas.microsoft.com/office/drawing/2014/main" id="{4A45094D-BAF8-7236-7977-B87E42DB7834}"/>
              </a:ext>
            </a:extLst>
          </p:cNvPr>
          <p:cNvSpPr txBox="1"/>
          <p:nvPr/>
        </p:nvSpPr>
        <p:spPr>
          <a:xfrm>
            <a:off x="8865031" y="6364666"/>
            <a:ext cx="2474562" cy="107722"/>
          </a:xfrm>
          <a:prstGeom prst="rect">
            <a:avLst/>
          </a:prstGeom>
          <a:noFill/>
        </p:spPr>
        <p:txBody>
          <a:bodyPr wrap="square" lIns="0" tIns="0" rIns="0" bIns="0" rtlCol="0">
            <a:spAutoFit/>
          </a:bodyPr>
          <a:lstStyle/>
          <a:p>
            <a:pPr algn="r"/>
            <a:r>
              <a:rPr lang="en-US" sz="700" dirty="0"/>
              <a:t>Optison is a trademark of GE HealthCare.</a:t>
            </a:r>
          </a:p>
        </p:txBody>
      </p:sp>
      <p:pic>
        <p:nvPicPr>
          <p:cNvPr id="9" name="Picture 8" descr="A close up of a sign&#10;&#10;Description automatically generated">
            <a:extLst>
              <a:ext uri="{FF2B5EF4-FFF2-40B4-BE49-F238E27FC236}">
                <a16:creationId xmlns:a16="http://schemas.microsoft.com/office/drawing/2014/main" id="{853548CD-70B7-455F-96B8-AA499E7A05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8312" y="5795312"/>
            <a:ext cx="1241281" cy="524313"/>
          </a:xfrm>
          <a:prstGeom prst="rect">
            <a:avLst/>
          </a:prstGeom>
        </p:spPr>
      </p:pic>
      <p:pic>
        <p:nvPicPr>
          <p:cNvPr id="11" name="Picture 10">
            <a:extLst>
              <a:ext uri="{FF2B5EF4-FFF2-40B4-BE49-F238E27FC236}">
                <a16:creationId xmlns:a16="http://schemas.microsoft.com/office/drawing/2014/main" id="{F52D5ED4-FB95-A36E-52B4-78690828952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877253" y="1319648"/>
            <a:ext cx="6375852" cy="4197435"/>
          </a:xfrm>
          <a:prstGeom prst="rect">
            <a:avLst/>
          </a:prstGeom>
        </p:spPr>
      </p:pic>
      <p:cxnSp>
        <p:nvCxnSpPr>
          <p:cNvPr id="14" name="Straight Connector 13">
            <a:extLst>
              <a:ext uri="{FF2B5EF4-FFF2-40B4-BE49-F238E27FC236}">
                <a16:creationId xmlns:a16="http://schemas.microsoft.com/office/drawing/2014/main" id="{70DBC950-38DE-9BFC-4EFE-FBED92D05952}"/>
              </a:ext>
            </a:extLst>
          </p:cNvPr>
          <p:cNvCxnSpPr>
            <a:cxnSpLocks/>
          </p:cNvCxnSpPr>
          <p:nvPr/>
        </p:nvCxnSpPr>
        <p:spPr>
          <a:xfrm flipH="1">
            <a:off x="5252605" y="1194953"/>
            <a:ext cx="5196" cy="1054679"/>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0FE595B1-4A66-1F15-B7CB-242FE44D306A}"/>
              </a:ext>
            </a:extLst>
          </p:cNvPr>
          <p:cNvSpPr/>
          <p:nvPr/>
        </p:nvSpPr>
        <p:spPr>
          <a:xfrm>
            <a:off x="7206095" y="1901535"/>
            <a:ext cx="1194955" cy="264968"/>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Surgery</a:t>
            </a:r>
          </a:p>
        </p:txBody>
      </p:sp>
      <p:cxnSp>
        <p:nvCxnSpPr>
          <p:cNvPr id="18" name="Straight Connector 17">
            <a:extLst>
              <a:ext uri="{FF2B5EF4-FFF2-40B4-BE49-F238E27FC236}">
                <a16:creationId xmlns:a16="http://schemas.microsoft.com/office/drawing/2014/main" id="{FE0F42E1-6EEA-A956-C83E-672AF9A2817F}"/>
              </a:ext>
            </a:extLst>
          </p:cNvPr>
          <p:cNvCxnSpPr>
            <a:cxnSpLocks/>
            <a:stCxn id="17" idx="2"/>
          </p:cNvCxnSpPr>
          <p:nvPr/>
        </p:nvCxnSpPr>
        <p:spPr>
          <a:xfrm flipH="1">
            <a:off x="7798377" y="2166503"/>
            <a:ext cx="5196" cy="1054679"/>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sp>
        <p:nvSpPr>
          <p:cNvPr id="19" name="Rounded Rectangle 18">
            <a:extLst>
              <a:ext uri="{FF2B5EF4-FFF2-40B4-BE49-F238E27FC236}">
                <a16:creationId xmlns:a16="http://schemas.microsoft.com/office/drawing/2014/main" id="{03B3C022-0EDF-740B-1A1A-BA27E0C8C431}"/>
              </a:ext>
            </a:extLst>
          </p:cNvPr>
          <p:cNvSpPr/>
          <p:nvPr/>
        </p:nvSpPr>
        <p:spPr>
          <a:xfrm>
            <a:off x="8778587" y="3501736"/>
            <a:ext cx="1194955" cy="264968"/>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Critical Care</a:t>
            </a:r>
          </a:p>
        </p:txBody>
      </p:sp>
      <p:cxnSp>
        <p:nvCxnSpPr>
          <p:cNvPr id="20" name="Straight Connector 19">
            <a:extLst>
              <a:ext uri="{FF2B5EF4-FFF2-40B4-BE49-F238E27FC236}">
                <a16:creationId xmlns:a16="http://schemas.microsoft.com/office/drawing/2014/main" id="{A72CBB6F-2653-A8F1-40A7-FA4DACA24879}"/>
              </a:ext>
            </a:extLst>
          </p:cNvPr>
          <p:cNvCxnSpPr>
            <a:cxnSpLocks/>
          </p:cNvCxnSpPr>
          <p:nvPr/>
        </p:nvCxnSpPr>
        <p:spPr>
          <a:xfrm flipH="1">
            <a:off x="8063344" y="3642013"/>
            <a:ext cx="779319"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DC26FE7B-13BE-9690-AB97-1CBAE4FCFD76}"/>
              </a:ext>
            </a:extLst>
          </p:cNvPr>
          <p:cNvSpPr/>
          <p:nvPr/>
        </p:nvSpPr>
        <p:spPr>
          <a:xfrm>
            <a:off x="8778587" y="4346864"/>
            <a:ext cx="1316181" cy="264968"/>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dirty="0"/>
              <a:t>Nuclear Medicine</a:t>
            </a:r>
          </a:p>
        </p:txBody>
      </p:sp>
      <p:cxnSp>
        <p:nvCxnSpPr>
          <p:cNvPr id="23" name="Straight Connector 22">
            <a:extLst>
              <a:ext uri="{FF2B5EF4-FFF2-40B4-BE49-F238E27FC236}">
                <a16:creationId xmlns:a16="http://schemas.microsoft.com/office/drawing/2014/main" id="{9219B4E2-B2C7-E3DD-A700-AD987F730D8D}"/>
              </a:ext>
            </a:extLst>
          </p:cNvPr>
          <p:cNvCxnSpPr>
            <a:cxnSpLocks/>
          </p:cNvCxnSpPr>
          <p:nvPr/>
        </p:nvCxnSpPr>
        <p:spPr>
          <a:xfrm flipH="1">
            <a:off x="8063344" y="4487141"/>
            <a:ext cx="779319"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BE23C714-2FCC-14AF-4F0B-F48BC3C52CA4}"/>
              </a:ext>
            </a:extLst>
          </p:cNvPr>
          <p:cNvSpPr/>
          <p:nvPr/>
        </p:nvSpPr>
        <p:spPr>
          <a:xfrm>
            <a:off x="5844886" y="5676900"/>
            <a:ext cx="1194955" cy="264968"/>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NICU</a:t>
            </a:r>
          </a:p>
        </p:txBody>
      </p:sp>
      <p:cxnSp>
        <p:nvCxnSpPr>
          <p:cNvPr id="25" name="Straight Connector 24">
            <a:extLst>
              <a:ext uri="{FF2B5EF4-FFF2-40B4-BE49-F238E27FC236}">
                <a16:creationId xmlns:a16="http://schemas.microsoft.com/office/drawing/2014/main" id="{01422BB0-C2E2-6BBA-5396-3DE8C938DC79}"/>
              </a:ext>
            </a:extLst>
          </p:cNvPr>
          <p:cNvCxnSpPr>
            <a:cxnSpLocks/>
          </p:cNvCxnSpPr>
          <p:nvPr/>
        </p:nvCxnSpPr>
        <p:spPr>
          <a:xfrm flipV="1">
            <a:off x="6442363" y="4005695"/>
            <a:ext cx="0" cy="1678133"/>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sp>
        <p:nvSpPr>
          <p:cNvPr id="28" name="Rounded Rectangle 27">
            <a:extLst>
              <a:ext uri="{FF2B5EF4-FFF2-40B4-BE49-F238E27FC236}">
                <a16:creationId xmlns:a16="http://schemas.microsoft.com/office/drawing/2014/main" id="{31D02414-14DD-A986-8134-B65E19414B05}"/>
              </a:ext>
            </a:extLst>
          </p:cNvPr>
          <p:cNvSpPr/>
          <p:nvPr/>
        </p:nvSpPr>
        <p:spPr>
          <a:xfrm>
            <a:off x="4660323" y="945570"/>
            <a:ext cx="1194955" cy="264968"/>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Ultrasound</a:t>
            </a:r>
          </a:p>
        </p:txBody>
      </p:sp>
      <p:sp>
        <p:nvSpPr>
          <p:cNvPr id="29" name="Rounded Rectangle 28">
            <a:extLst>
              <a:ext uri="{FF2B5EF4-FFF2-40B4-BE49-F238E27FC236}">
                <a16:creationId xmlns:a16="http://schemas.microsoft.com/office/drawing/2014/main" id="{1C1D695B-CBC9-CBA3-C9E6-5DD92B3C9E35}"/>
              </a:ext>
            </a:extLst>
          </p:cNvPr>
          <p:cNvSpPr/>
          <p:nvPr/>
        </p:nvSpPr>
        <p:spPr>
          <a:xfrm>
            <a:off x="4587587" y="5676900"/>
            <a:ext cx="1194955" cy="264968"/>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Neurology</a:t>
            </a:r>
          </a:p>
        </p:txBody>
      </p:sp>
      <p:cxnSp>
        <p:nvCxnSpPr>
          <p:cNvPr id="30" name="Straight Connector 29">
            <a:extLst>
              <a:ext uri="{FF2B5EF4-FFF2-40B4-BE49-F238E27FC236}">
                <a16:creationId xmlns:a16="http://schemas.microsoft.com/office/drawing/2014/main" id="{829EDA24-B8F5-C082-F067-491AA4F398CE}"/>
              </a:ext>
            </a:extLst>
          </p:cNvPr>
          <p:cNvCxnSpPr>
            <a:cxnSpLocks/>
          </p:cNvCxnSpPr>
          <p:nvPr/>
        </p:nvCxnSpPr>
        <p:spPr>
          <a:xfrm flipV="1">
            <a:off x="5181600" y="3527714"/>
            <a:ext cx="0" cy="2156114"/>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sp>
        <p:nvSpPr>
          <p:cNvPr id="34" name="Rounded Rectangle 33">
            <a:extLst>
              <a:ext uri="{FF2B5EF4-FFF2-40B4-BE49-F238E27FC236}">
                <a16:creationId xmlns:a16="http://schemas.microsoft.com/office/drawing/2014/main" id="{6AB29AB8-D694-7083-FF90-F5FB181FA99C}"/>
              </a:ext>
            </a:extLst>
          </p:cNvPr>
          <p:cNvSpPr/>
          <p:nvPr/>
        </p:nvSpPr>
        <p:spPr>
          <a:xfrm>
            <a:off x="7102185" y="5676900"/>
            <a:ext cx="2317173" cy="264968"/>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Pediatrics and General Medicine</a:t>
            </a:r>
          </a:p>
        </p:txBody>
      </p:sp>
      <p:cxnSp>
        <p:nvCxnSpPr>
          <p:cNvPr id="35" name="Straight Connector 34">
            <a:extLst>
              <a:ext uri="{FF2B5EF4-FFF2-40B4-BE49-F238E27FC236}">
                <a16:creationId xmlns:a16="http://schemas.microsoft.com/office/drawing/2014/main" id="{5980C3F6-3AB8-71D0-F2F7-C68014E022CD}"/>
              </a:ext>
            </a:extLst>
          </p:cNvPr>
          <p:cNvCxnSpPr>
            <a:cxnSpLocks/>
          </p:cNvCxnSpPr>
          <p:nvPr/>
        </p:nvCxnSpPr>
        <p:spPr>
          <a:xfrm flipV="1">
            <a:off x="7680613" y="4400550"/>
            <a:ext cx="0" cy="1283278"/>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sp>
        <p:nvSpPr>
          <p:cNvPr id="37" name="Rounded Rectangle 36">
            <a:extLst>
              <a:ext uri="{FF2B5EF4-FFF2-40B4-BE49-F238E27FC236}">
                <a16:creationId xmlns:a16="http://schemas.microsoft.com/office/drawing/2014/main" id="{B91756F7-6468-D4FA-4668-9F15F7152272}"/>
              </a:ext>
            </a:extLst>
          </p:cNvPr>
          <p:cNvSpPr/>
          <p:nvPr/>
        </p:nvSpPr>
        <p:spPr>
          <a:xfrm>
            <a:off x="2240972" y="3967596"/>
            <a:ext cx="1572491" cy="264968"/>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dirty="0"/>
              <a:t>Emergency Medicine</a:t>
            </a:r>
          </a:p>
        </p:txBody>
      </p:sp>
      <p:cxnSp>
        <p:nvCxnSpPr>
          <p:cNvPr id="38" name="Straight Connector 37">
            <a:extLst>
              <a:ext uri="{FF2B5EF4-FFF2-40B4-BE49-F238E27FC236}">
                <a16:creationId xmlns:a16="http://schemas.microsoft.com/office/drawing/2014/main" id="{77EF99A3-ABD9-7936-CCD3-3C9370EDC6C3}"/>
              </a:ext>
            </a:extLst>
          </p:cNvPr>
          <p:cNvCxnSpPr>
            <a:cxnSpLocks/>
          </p:cNvCxnSpPr>
          <p:nvPr/>
        </p:nvCxnSpPr>
        <p:spPr>
          <a:xfrm>
            <a:off x="3792682" y="4102677"/>
            <a:ext cx="78451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sp>
        <p:nvSpPr>
          <p:cNvPr id="41" name="Rounded Rectangle 40">
            <a:extLst>
              <a:ext uri="{FF2B5EF4-FFF2-40B4-BE49-F238E27FC236}">
                <a16:creationId xmlns:a16="http://schemas.microsoft.com/office/drawing/2014/main" id="{6CC2C4FA-2594-5836-CC15-9E5345BFF4BC}"/>
              </a:ext>
            </a:extLst>
          </p:cNvPr>
          <p:cNvSpPr/>
          <p:nvPr/>
        </p:nvSpPr>
        <p:spPr>
          <a:xfrm>
            <a:off x="3610841" y="2862695"/>
            <a:ext cx="1194955" cy="264968"/>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Oncology</a:t>
            </a:r>
          </a:p>
        </p:txBody>
      </p:sp>
      <p:cxnSp>
        <p:nvCxnSpPr>
          <p:cNvPr id="42" name="Straight Connector 41">
            <a:extLst>
              <a:ext uri="{FF2B5EF4-FFF2-40B4-BE49-F238E27FC236}">
                <a16:creationId xmlns:a16="http://schemas.microsoft.com/office/drawing/2014/main" id="{E9A33434-2156-96AD-4AE5-227888F71E6A}"/>
              </a:ext>
            </a:extLst>
          </p:cNvPr>
          <p:cNvCxnSpPr>
            <a:cxnSpLocks/>
          </p:cNvCxnSpPr>
          <p:nvPr/>
        </p:nvCxnSpPr>
        <p:spPr>
          <a:xfrm>
            <a:off x="4785014" y="2996045"/>
            <a:ext cx="78451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181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93EB18-133C-4D07-9FEA-A129AF3CA0DA}"/>
              </a:ext>
            </a:extLst>
          </p:cNvPr>
          <p:cNvSpPr>
            <a:spLocks noGrp="1"/>
          </p:cNvSpPr>
          <p:nvPr>
            <p:ph type="title"/>
          </p:nvPr>
        </p:nvSpPr>
        <p:spPr>
          <a:xfrm>
            <a:off x="517525" y="1874838"/>
            <a:ext cx="7654925" cy="4114800"/>
          </a:xfrm>
        </p:spPr>
        <p:txBody>
          <a:bodyPr>
            <a:noAutofit/>
          </a:bodyPr>
          <a:lstStyle/>
          <a:p>
            <a:r>
              <a:rPr lang="en-US" dirty="0"/>
              <a:t>Mechanism of action</a:t>
            </a:r>
          </a:p>
        </p:txBody>
      </p:sp>
      <p:sp>
        <p:nvSpPr>
          <p:cNvPr id="5" name="Slide Number Placeholder 4">
            <a:extLst>
              <a:ext uri="{FF2B5EF4-FFF2-40B4-BE49-F238E27FC236}">
                <a16:creationId xmlns:a16="http://schemas.microsoft.com/office/drawing/2014/main" id="{62A6667F-9434-03A7-CEAB-1F920FDDF14C}"/>
              </a:ext>
            </a:extLst>
          </p:cNvPr>
          <p:cNvSpPr>
            <a:spLocks noGrp="1"/>
          </p:cNvSpPr>
          <p:nvPr>
            <p:ph type="sldNum" sz="quarter" idx="12"/>
          </p:nvPr>
        </p:nvSpPr>
        <p:spPr/>
        <p:txBody>
          <a:bodyPr/>
          <a:lstStyle/>
          <a:p>
            <a:fld id="{339C9110-F427-4586-9638-A5638F41FBCD}" type="slidenum">
              <a:rPr lang="en-US" smtClean="0"/>
              <a:t>9</a:t>
            </a:fld>
            <a:endParaRPr lang="en-US" dirty="0"/>
          </a:p>
        </p:txBody>
      </p:sp>
    </p:spTree>
    <p:custDataLst>
      <p:tags r:id="rId1"/>
    </p:custDataLst>
    <p:extLst>
      <p:ext uri="{BB962C8B-B14F-4D97-AF65-F5344CB8AC3E}">
        <p14:creationId xmlns:p14="http://schemas.microsoft.com/office/powerpoint/2010/main" val="57972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2"/>
  <p:tag name="ARTICULATE_DESIGN_ID_GE" val="Da9uu4Ld"/>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GE HealthCare">
      <a:dk1>
        <a:srgbClr val="000000"/>
      </a:dk1>
      <a:lt1>
        <a:srgbClr val="FFFFFF"/>
      </a:lt1>
      <a:dk2>
        <a:srgbClr val="8D8D8D"/>
      </a:dk2>
      <a:lt2>
        <a:srgbClr val="D4D4D4"/>
      </a:lt2>
      <a:accent1>
        <a:srgbClr val="6022A6"/>
      </a:accent1>
      <a:accent2>
        <a:srgbClr val="45B2C5"/>
      </a:accent2>
      <a:accent3>
        <a:srgbClr val="19BB7C"/>
      </a:accent3>
      <a:accent4>
        <a:srgbClr val="F8D754"/>
      </a:accent4>
      <a:accent5>
        <a:srgbClr val="F37F63"/>
      </a:accent5>
      <a:accent6>
        <a:srgbClr val="D4D4D4"/>
      </a:accent6>
      <a:hlink>
        <a:srgbClr val="0563C1"/>
      </a:hlink>
      <a:folHlink>
        <a:srgbClr val="954F72"/>
      </a:folHlink>
    </a:clrScheme>
    <a:fontScheme name="GE HealthCare">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400" dirty="0" err="1" smtClean="0"/>
        </a:defPPr>
      </a:lstStyle>
    </a:txDef>
  </a:objectDefaults>
  <a:extraClrSchemeLst/>
  <a:custClrLst>
    <a:custClr name="Compassion Purple">
      <a:srgbClr val="6022A6"/>
    </a:custClr>
    <a:custClr name="Turquoise">
      <a:srgbClr val="45B2C5"/>
    </a:custClr>
    <a:custClr name="Green">
      <a:srgbClr val="19BB7C"/>
    </a:custClr>
    <a:custClr name="Yellow">
      <a:srgbClr val="F8D754"/>
    </a:custClr>
    <a:custClr name="Coral">
      <a:srgbClr val="F37F63"/>
    </a:custClr>
    <a:custClr name="Black">
      <a:srgbClr val="000000"/>
    </a:custClr>
    <a:custClr name="BLANK">
      <a:srgbClr val="FFFFFF"/>
    </a:custClr>
    <a:custClr name="BLANK">
      <a:srgbClr val="FFFFFF"/>
    </a:custClr>
    <a:custClr name="BLANK">
      <a:srgbClr val="FFFFFF"/>
    </a:custClr>
    <a:custClr name="BLANK">
      <a:srgbClr val="FFFFFF"/>
    </a:custClr>
    <a:custClr name="Compassion Purple">
      <a:srgbClr val="6022A6"/>
    </a:custClr>
    <a:custClr name="Turquoise 80%">
      <a:srgbClr val="6AC1D1"/>
    </a:custClr>
    <a:custClr name="Green 80%">
      <a:srgbClr val="47C996"/>
    </a:custClr>
    <a:custClr name="Yellow 80%">
      <a:srgbClr val="F9DF76"/>
    </a:custClr>
    <a:custClr name="Coral 80%">
      <a:srgbClr val="F59882"/>
    </a:custClr>
    <a:custClr name="Cool Gray 9">
      <a:srgbClr val="8D8D8D"/>
    </a:custClr>
    <a:custClr name="BLANK">
      <a:srgbClr val="FFFFFF"/>
    </a:custClr>
    <a:custClr name="BLANK">
      <a:srgbClr val="FFFFFF"/>
    </a:custClr>
    <a:custClr name="BLANK">
      <a:srgbClr val="FFFFFF"/>
    </a:custClr>
    <a:custClr name="BLANK">
      <a:srgbClr val="FFFFFF"/>
    </a:custClr>
    <a:custClr name="Compassion Purple">
      <a:srgbClr val="6022A6"/>
    </a:custClr>
    <a:custClr name="Turquoise 60%">
      <a:srgbClr val="8FD1DC"/>
    </a:custClr>
    <a:custClr name="Green 60%">
      <a:srgbClr val="75D6B0"/>
    </a:custClr>
    <a:custClr name="Yellow 60%">
      <a:srgbClr val="FBE798"/>
    </a:custClr>
    <a:custClr name="Coral 60%">
      <a:srgbClr val="F8B2A1"/>
    </a:custClr>
    <a:custClr name="Cool Gray 7">
      <a:srgbClr val="A9A9A9"/>
    </a:custClr>
    <a:custClr name="BLANK">
      <a:srgbClr val="FFFFFF"/>
    </a:custClr>
    <a:custClr name="BLANK">
      <a:srgbClr val="FFFFFF"/>
    </a:custClr>
    <a:custClr name="BLANK">
      <a:srgbClr val="FFFFFF"/>
    </a:custClr>
    <a:custClr name="BLANK">
      <a:srgbClr val="FFFFFF"/>
    </a:custClr>
    <a:custClr name="Compassion Purple">
      <a:srgbClr val="6022A6"/>
    </a:custClr>
    <a:custClr name="Turquoise 40%">
      <a:srgbClr val="B5E0E8"/>
    </a:custClr>
    <a:custClr name="Green 40%">
      <a:srgbClr val="A3E4CB"/>
    </a:custClr>
    <a:custClr name="Yellow 40%">
      <a:srgbClr val="FCEFBB"/>
    </a:custClr>
    <a:custClr name="Coral 40%">
      <a:srgbClr val="FACCC1"/>
    </a:custClr>
    <a:custClr name="Cool Gray 4">
      <a:srgbClr val="D4D4D4"/>
    </a:custClr>
    <a:custClr name="BLANK">
      <a:srgbClr val="FFFFFF"/>
    </a:custClr>
    <a:custClr name="BLANK">
      <a:srgbClr val="FFFFFF"/>
    </a:custClr>
    <a:custClr name="BLANK">
      <a:srgbClr val="FFFFFF"/>
    </a:custClr>
    <a:custClr name="BLANK">
      <a:srgbClr val="FFFFFF"/>
    </a:custClr>
    <a:custClr name="Compassion Purple">
      <a:srgbClr val="6022A6"/>
    </a:custClr>
    <a:custClr name="Turquoise 20%">
      <a:srgbClr val="DAF0F4"/>
    </a:custClr>
    <a:custClr name="Green 20%">
      <a:srgbClr val="D1F1E5"/>
    </a:custClr>
    <a:custClr name="Yellow 20%">
      <a:srgbClr val="FEF7DD"/>
    </a:custClr>
    <a:custClr name="Coral 20%">
      <a:srgbClr val="FDE5E0"/>
    </a:custClr>
    <a:custClr name="Cool Gray 1">
      <a:srgbClr val="E4E4E4"/>
    </a:custClr>
  </a:custClrLst>
  <a:extLst>
    <a:ext uri="{05A4C25C-085E-4340-85A3-A5531E510DB2}">
      <thm15:themeFamily xmlns:thm15="http://schemas.microsoft.com/office/thememl/2012/main" name="Corporate_PowerPoint_Template_011425_SL" id="{1D5214C7-5724-C145-B862-DCF1909E3C0E}" vid="{CCFD8E62-D4BF-8C47-86F2-D75E5661A4B2}"/>
    </a:ext>
  </a:extLst>
</a:theme>
</file>

<file path=ppt/theme/theme2.xml><?xml version="1.0" encoding="utf-8"?>
<a:theme xmlns:a="http://schemas.openxmlformats.org/drawingml/2006/main" name="Office Theme">
  <a:themeElements>
    <a:clrScheme name="Custom 93">
      <a:dk1>
        <a:srgbClr val="000000"/>
      </a:dk1>
      <a:lt1>
        <a:srgbClr val="FFFFFF"/>
      </a:lt1>
      <a:dk2>
        <a:srgbClr val="8D8D8D"/>
      </a:dk2>
      <a:lt2>
        <a:srgbClr val="D4D4D4"/>
      </a:lt2>
      <a:accent1>
        <a:srgbClr val="6022A6"/>
      </a:accent1>
      <a:accent2>
        <a:srgbClr val="45B2C5"/>
      </a:accent2>
      <a:accent3>
        <a:srgbClr val="19BB7C"/>
      </a:accent3>
      <a:accent4>
        <a:srgbClr val="F8D754"/>
      </a:accent4>
      <a:accent5>
        <a:srgbClr val="F37F63"/>
      </a:accent5>
      <a:accent6>
        <a:srgbClr val="D4D4D4"/>
      </a:accent6>
      <a:hlink>
        <a:srgbClr val="5F21A6"/>
      </a:hlink>
      <a:folHlink>
        <a:srgbClr val="5F21A6"/>
      </a:folHlink>
    </a:clrScheme>
    <a:fontScheme name="GE HealthCare">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400" dirty="0" err="1" smtClean="0"/>
        </a:defPPr>
      </a:lstStyle>
    </a:txDef>
  </a:objectDefaults>
  <a:extraClrSchemeLst/>
  <a:custClrLst>
    <a:custClr name="Compassion Purple">
      <a:srgbClr val="6022A6"/>
    </a:custClr>
    <a:custClr name="Turquoise">
      <a:srgbClr val="45B2C5"/>
    </a:custClr>
    <a:custClr name="Green">
      <a:srgbClr val="19BB7C"/>
    </a:custClr>
    <a:custClr name="Yellow">
      <a:srgbClr val="F8D754"/>
    </a:custClr>
    <a:custClr name="Coral">
      <a:srgbClr val="F37F63"/>
    </a:custClr>
    <a:custClr name="Black">
      <a:srgbClr val="000000"/>
    </a:custClr>
    <a:custClr name="BLANK">
      <a:srgbClr val="FFFFFF"/>
    </a:custClr>
    <a:custClr name="BLANK">
      <a:srgbClr val="FFFFFF"/>
    </a:custClr>
    <a:custClr name="BLANK">
      <a:srgbClr val="FFFFFF"/>
    </a:custClr>
    <a:custClr name="BLANK">
      <a:srgbClr val="FFFFFF"/>
    </a:custClr>
    <a:custClr name="Compassion Purple">
      <a:srgbClr val="6022A6"/>
    </a:custClr>
    <a:custClr name="Turquoise 80%">
      <a:srgbClr val="6AC1D1"/>
    </a:custClr>
    <a:custClr name="Green 80%">
      <a:srgbClr val="47C996"/>
    </a:custClr>
    <a:custClr name="Yellow 80%">
      <a:srgbClr val="F9DF76"/>
    </a:custClr>
    <a:custClr name="Coral 80%">
      <a:srgbClr val="F59882"/>
    </a:custClr>
    <a:custClr name="Cool Gray 9">
      <a:srgbClr val="8D8D8D"/>
    </a:custClr>
    <a:custClr name="BLANK">
      <a:srgbClr val="FFFFFF"/>
    </a:custClr>
    <a:custClr name="BLANK">
      <a:srgbClr val="FFFFFF"/>
    </a:custClr>
    <a:custClr name="BLANK">
      <a:srgbClr val="FFFFFF"/>
    </a:custClr>
    <a:custClr name="BLANK">
      <a:srgbClr val="FFFFFF"/>
    </a:custClr>
    <a:custClr name="Compassion Purple">
      <a:srgbClr val="6022A6"/>
    </a:custClr>
    <a:custClr name="Turquoise 60%">
      <a:srgbClr val="8FD1DC"/>
    </a:custClr>
    <a:custClr name="Green 60%">
      <a:srgbClr val="75D6B0"/>
    </a:custClr>
    <a:custClr name="Yellow 60%">
      <a:srgbClr val="FBE798"/>
    </a:custClr>
    <a:custClr name="Coral 60%">
      <a:srgbClr val="F8B2A1"/>
    </a:custClr>
    <a:custClr name="Cool Gray 7">
      <a:srgbClr val="A9A9A9"/>
    </a:custClr>
    <a:custClr name="BLANK">
      <a:srgbClr val="FFFFFF"/>
    </a:custClr>
    <a:custClr name="BLANK">
      <a:srgbClr val="FFFFFF"/>
    </a:custClr>
    <a:custClr name="BLANK">
      <a:srgbClr val="FFFFFF"/>
    </a:custClr>
    <a:custClr name="BLANK">
      <a:srgbClr val="FFFFFF"/>
    </a:custClr>
    <a:custClr name="Compassion Purple">
      <a:srgbClr val="6022A6"/>
    </a:custClr>
    <a:custClr name="Turquoise 40%">
      <a:srgbClr val="B5E0E8"/>
    </a:custClr>
    <a:custClr name="Green 40%">
      <a:srgbClr val="A3E4CB"/>
    </a:custClr>
    <a:custClr name="Yellow 40%">
      <a:srgbClr val="FCEFBB"/>
    </a:custClr>
    <a:custClr name="Coral 40%">
      <a:srgbClr val="FACCC1"/>
    </a:custClr>
    <a:custClr name="Cool Gray 4">
      <a:srgbClr val="D4D4D4"/>
    </a:custClr>
    <a:custClr name="BLANK">
      <a:srgbClr val="FFFFFF"/>
    </a:custClr>
    <a:custClr name="BLANK">
      <a:srgbClr val="FFFFFF"/>
    </a:custClr>
    <a:custClr name="BLANK">
      <a:srgbClr val="FFFFFF"/>
    </a:custClr>
    <a:custClr name="BLANK">
      <a:srgbClr val="FFFFFF"/>
    </a:custClr>
    <a:custClr name="Compassion Purple">
      <a:srgbClr val="6022A6"/>
    </a:custClr>
    <a:custClr name="Turquoise 20%">
      <a:srgbClr val="DAF0F4"/>
    </a:custClr>
    <a:custClr name="Green 20%">
      <a:srgbClr val="D1F1E5"/>
    </a:custClr>
    <a:custClr name="Yellow 20%">
      <a:srgbClr val="FEF7DD"/>
    </a:custClr>
    <a:custClr name="Coral 20%">
      <a:srgbClr val="FDE5E0"/>
    </a:custClr>
    <a:custClr name="Cool Gray 1">
      <a:srgbClr val="E4E4E4"/>
    </a:custClr>
  </a:custClrLst>
  <a:extLst>
    <a:ext uri="{05A4C25C-085E-4340-85A3-A5531E510DB2}">
      <thm15:themeFamily xmlns:thm15="http://schemas.microsoft.com/office/thememl/2012/main" name="Corporate_PowerPoint_Template_011425_SL" id="{1D5214C7-5724-C145-B862-DCF1909E3C0E}" vid="{CCFD8E62-D4BF-8C47-86F2-D75E5661A4B2}"/>
    </a:ext>
  </a:extLst>
</a:theme>
</file>

<file path=ppt/theme/theme3.xml><?xml version="1.0" encoding="utf-8"?>
<a:theme xmlns:a="http://schemas.openxmlformats.org/drawingml/2006/main" name="Office Theme">
  <a:themeElements>
    <a:clrScheme name="GE Colors">
      <a:dk1>
        <a:sysClr val="windowText" lastClr="000000"/>
      </a:dk1>
      <a:lt1>
        <a:sysClr val="window" lastClr="FFFFFF"/>
      </a:lt1>
      <a:dk2>
        <a:srgbClr val="B1B3B3"/>
      </a:dk2>
      <a:lt2>
        <a:srgbClr val="F0F0F0"/>
      </a:lt2>
      <a:accent1>
        <a:srgbClr val="005CB9"/>
      </a:accent1>
      <a:accent2>
        <a:srgbClr val="63666A"/>
      </a:accent2>
      <a:accent3>
        <a:srgbClr val="00B5E2"/>
      </a:accent3>
      <a:accent4>
        <a:srgbClr val="0A0A37"/>
      </a:accent4>
      <a:accent5>
        <a:srgbClr val="FE5000"/>
      </a:accent5>
      <a:accent6>
        <a:srgbClr val="00BF6F"/>
      </a:accent6>
      <a:hlink>
        <a:srgbClr val="005CB9"/>
      </a:hlink>
      <a:folHlink>
        <a:srgbClr val="00B5E2"/>
      </a:folHlink>
    </a:clrScheme>
    <a:fontScheme name="GE">
      <a:majorFont>
        <a:latin typeface="GE Inspira Sans"/>
        <a:ea typeface=""/>
        <a:cs typeface=""/>
      </a:majorFont>
      <a:minorFont>
        <a:latin typeface="GE Inspira San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GE Colors">
      <a:dk1>
        <a:sysClr val="windowText" lastClr="000000"/>
      </a:dk1>
      <a:lt1>
        <a:sysClr val="window" lastClr="FFFFFF"/>
      </a:lt1>
      <a:dk2>
        <a:srgbClr val="B1B3B3"/>
      </a:dk2>
      <a:lt2>
        <a:srgbClr val="F0F0F0"/>
      </a:lt2>
      <a:accent1>
        <a:srgbClr val="005CB9"/>
      </a:accent1>
      <a:accent2>
        <a:srgbClr val="63666A"/>
      </a:accent2>
      <a:accent3>
        <a:srgbClr val="00B5E2"/>
      </a:accent3>
      <a:accent4>
        <a:srgbClr val="0A0A37"/>
      </a:accent4>
      <a:accent5>
        <a:srgbClr val="FE5000"/>
      </a:accent5>
      <a:accent6>
        <a:srgbClr val="00BF6F"/>
      </a:accent6>
      <a:hlink>
        <a:srgbClr val="005CB9"/>
      </a:hlink>
      <a:folHlink>
        <a:srgbClr val="00B5E2"/>
      </a:folHlink>
    </a:clrScheme>
    <a:fontScheme name="GE">
      <a:majorFont>
        <a:latin typeface="GE Inspira Sans"/>
        <a:ea typeface=""/>
        <a:cs typeface=""/>
      </a:majorFont>
      <a:minorFont>
        <a:latin typeface="GE Inspira San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7381</TotalTime>
  <Words>6778</Words>
  <Application>Microsoft Office PowerPoint</Application>
  <PresentationFormat>Widescreen</PresentationFormat>
  <Paragraphs>608</Paragraphs>
  <Slides>39</Slides>
  <Notes>39</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39</vt:i4>
      </vt:variant>
    </vt:vector>
  </HeadingPairs>
  <TitlesOfParts>
    <vt:vector size="49" baseType="lpstr">
      <vt:lpstr>Arial</vt:lpstr>
      <vt:lpstr>Calibri</vt:lpstr>
      <vt:lpstr>GE Inspira Sans</vt:lpstr>
      <vt:lpstr>Source Sans Pro</vt:lpstr>
      <vt:lpstr>Source Sans Pro Light</vt:lpstr>
      <vt:lpstr>Source Sans Pro SemiBold</vt:lpstr>
      <vt:lpstr>Source Sans Pro SemiBold</vt:lpstr>
      <vt:lpstr>System Font Regular</vt:lpstr>
      <vt:lpstr>1_Office Theme</vt:lpstr>
      <vt:lpstr>Office Theme</vt:lpstr>
      <vt:lpstr>EdGE An educational initiative from GE HealthCare</vt:lpstr>
      <vt:lpstr>PowerPoint Presentation</vt:lpstr>
      <vt:lpstr>Agenda</vt:lpstr>
      <vt:lpstr>Timeline</vt:lpstr>
      <vt:lpstr>Since 1997, over 5 million doses shipped worldwide1</vt:lpstr>
      <vt:lpstr>Composition</vt:lpstr>
      <vt:lpstr>Microsphere components</vt:lpstr>
      <vt:lpstr>Products containing albumin are used in many areas in hospitals</vt:lpstr>
      <vt:lpstr>Mechanism of action</vt:lpstr>
      <vt:lpstr>Acoustic response of microbubbles</vt:lpstr>
      <vt:lpstr>Mechanism of action</vt:lpstr>
      <vt:lpstr>Pharmacokinetics</vt:lpstr>
      <vt:lpstr>Safety profile</vt:lpstr>
      <vt:lpstr>Safety</vt:lpstr>
      <vt:lpstr>Safety</vt:lpstr>
      <vt:lpstr>Optison is the only polyethylene glycol (PEG)-free UEA available in the US</vt:lpstr>
      <vt:lpstr>The FDA Adverse Event (AE) Reporting System</vt:lpstr>
      <vt:lpstr>Image quality and case study</vt:lpstr>
      <vt:lpstr>Case study</vt:lpstr>
      <vt:lpstr>Actual patient</vt:lpstr>
      <vt:lpstr>Actual patient</vt:lpstr>
      <vt:lpstr>Actual patient</vt:lpstr>
      <vt:lpstr>Actual patient</vt:lpstr>
      <vt:lpstr>Actual patient</vt:lpstr>
      <vt:lpstr>Actual patient</vt:lpstr>
      <vt:lpstr>Actual patient</vt:lpstr>
      <vt:lpstr>Actual patient</vt:lpstr>
      <vt:lpstr>Actual patient</vt:lpstr>
      <vt:lpstr>Actual patient</vt:lpstr>
      <vt:lpstr>Ultrasound enhancing agent (UEA) Guidelines</vt:lpstr>
      <vt:lpstr>Ultrasound Enhancing Agent (UEA) guidelines</vt:lpstr>
      <vt:lpstr>Suboptimal echocardiograms can be resolved using a UEA1 and it increases the likelihood of a diagnostic scan in:</vt:lpstr>
      <vt:lpstr>Efficiency</vt:lpstr>
      <vt:lpstr>Optison has the potential to integrate seamlessly into your workflow</vt:lpstr>
      <vt:lpstr>Optison administration</vt:lpstr>
      <vt:lpstr>Storage and portability can help department efficiency</vt:lpstr>
      <vt:lpstr>Support</vt:lpstr>
      <vt:lpstr>Thank you! Today we discussed: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Layout Two Lines Maximum</dc:title>
  <dc:creator>Kathleen Snyder</dc:creator>
  <dc:description>Version 1.08
Job 1437
August 25, 2016</dc:description>
  <cp:lastModifiedBy>Rendon, Alyssa</cp:lastModifiedBy>
  <cp:revision>808</cp:revision>
  <cp:lastPrinted>2022-12-21T14:36:56Z</cp:lastPrinted>
  <dcterms:created xsi:type="dcterms:W3CDTF">2017-01-14T04:00:08Z</dcterms:created>
  <dcterms:modified xsi:type="dcterms:W3CDTF">2025-09-29T15:51:28Z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E8D62B97-08A2-4368-A391-BA20F566BDDC</vt:lpwstr>
  </property>
  <property fmtid="{D5CDD505-2E9C-101B-9397-08002B2CF9AE}" pid="3" name="ArticulatePath">
    <vt:lpwstr>JB00147US Optison Overview EdGE Update</vt:lpwstr>
  </property>
</Properties>
</file>